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Mare bucurie azi din înalt coboară,</a:t>
            </a:r>
            <a:br/>
            <a:r>
              <a:t>Vine­-al mântuirii dar, inimii comoară!</a:t>
            </a:r>
            <a:br/>
            <a:r>
              <a:t>Nu­-s fanfare, nici alai să încânte firea,</a:t>
            </a:r>
            <a:br/>
            <a:r>
              <a:t>Al iubirii dar smerit vine prin Maria.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De uimire ceru­-i plin, îngeri cântă-n coruri,</a:t>
            </a:r>
            <a:br/>
            <a:r>
              <a:t>Prinţul Păcii vine azi fără de onoruri.</a:t>
            </a:r>
            <a:br/>
            <a:r>
              <a:t>Mâini măiestre ce-au creat şi pământ şi stele</a:t>
            </a:r>
            <a:br/>
            <a:r>
              <a:t>Stau la sânul mamei Lui fără de putere.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Vin păstori la blândul Miel, slava s-o privească,</a:t>
            </a:r>
            <a:br/>
            <a:r>
              <a:t>Magii daruri Îi aduc să mărturisească:</a:t>
            </a:r>
            <a:br/>
            <a:r>
              <a:t>Azi un Rege S-a născut, aur să primească</a:t>
            </a:r>
            <a:br/>
            <a:r>
              <a:t>Şi prin moartea Sa pe lemn, El să biruiască.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Fiu de Dumnezeu şi om, El e mântuirea,</a:t>
            </a:r>
            <a:br/>
            <a:r>
              <a:t>A-mpăcat cu Tatăl Sfânt toată omenirea.</a:t>
            </a:r>
            <a:br/>
            <a:r>
              <a:t>O, ce Salvator slăvit, ce minune-a firii:</a:t>
            </a:r>
            <a:br/>
            <a:r>
              <a:t>Ieri, în Betleem un Prunc, azi, Stăpânul lumii!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