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Miel de Dumnezeu</a:t>
            </a:r>
            <a:br/>
            <a:r>
              <a:t>Ce ridici păcatul greu,</a:t>
            </a:r>
            <a:br/>
            <a:r>
              <a:t>Ai milă de robii Tăi;</a:t>
            </a:r>
            <a:br/>
            <a:r>
              <a:t>Îndură-te de noi!</a:t>
            </a:r>
            <a:br/>
            <a:r>
              <a:t>Fiu Prea Sfânt, Dumnezeule!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Ieșua, Ieșua,</a:t>
            </a:r>
            <a:br/>
            <a:r>
              <a:t>Îngenunchem smeriți înaintea Ta,</a:t>
            </a:r>
            <a:br/>
            <a:r>
              <a:t>Ieșua, Ieșua,</a:t>
            </a:r>
            <a:br/>
            <a:r>
              <a:t>Îngenunchem smeriți înaintea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