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N-am fi avut nădejde</a:t>
            </a:r>
            <a:br/>
            <a:r>
              <a:t>Dacă n-ai fi-nvins pe veci</a:t>
            </a:r>
            <a:br/>
            <a:r>
              <a:t>Durerea și păcatul</a:t>
            </a:r>
            <a:br/>
            <a:r>
              <a:t>Și puterea morții reci.</a:t>
            </a:r>
            <a:br/>
            <a:r>
              <a:t>Cunoaștem azi izbânda,</a:t>
            </a:r>
            <a:br/>
            <a:r>
              <a:t>Căci vrăjmașul e înfrânt,</a:t>
            </a:r>
            <a:br/>
            <a:r>
              <a:t>Ne-ai dat eliberarea</a:t>
            </a:r>
            <a:br/>
            <a:r>
              <a:t>Câștigată-n sânge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Lăudat fii în veci, Isus iubit,</a:t>
            </a:r>
            <a:br/>
            <a:r>
              <a:t>Fiindcă moartea-ai biruit,</a:t>
            </a:r>
            <a:br/>
            <a:r>
              <a:t>Din mormânt Te-ai înălțat triumfător!</a:t>
            </a:r>
            <a:br/>
            <a:r>
              <a:t>Bezna morții-ai destrămat</a:t>
            </a:r>
            <a:br/>
            <a:r>
              <a:t>Și speranța ne-ai redat,</a:t>
            </a:r>
            <a:br/>
            <a:r>
              <a:t>Te lăudăm că-n veci ești viu cu-adevărat!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N-am fi avut nădejde,</a:t>
            </a:r>
            <a:br/>
            <a:r>
              <a:t>Bucuria-ar fi un mit</a:t>
            </a:r>
            <a:br/>
            <a:r>
              <a:t>De-ai fi purtat doar crucea,</a:t>
            </a:r>
            <a:br/>
            <a:r>
              <a:t>Rămânând un răstignit.</a:t>
            </a:r>
            <a:br/>
            <a:r>
              <a:t>Și speranțele-omenirii </a:t>
            </a:r>
            <a:br/>
            <a:r>
              <a:t>Și-orice vis ar fi apus,</a:t>
            </a:r>
            <a:br/>
            <a:r>
              <a:t>Dacă din mormântul rece</a:t>
            </a:r>
            <a:br/>
            <a:r>
              <a:t>N-ai fi înviat,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Lăudat fii în veci, Isus iubit,</a:t>
            </a:r>
            <a:br/>
            <a:r>
              <a:t>Fiindcă moartea-ai biruit,</a:t>
            </a:r>
            <a:br/>
            <a:r>
              <a:t>Din mormânt Te-ai înălțat triumfător!</a:t>
            </a:r>
            <a:br/>
            <a:r>
              <a:t>Bezna morții-ai destrămat</a:t>
            </a:r>
            <a:br/>
            <a:r>
              <a:t>Și speranța ne-ai redat,</a:t>
            </a:r>
            <a:br/>
            <a:r>
              <a:t>Te lăudăm că-n veci ești viu cu-adevărat!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azi avem nădejde,</a:t>
            </a:r>
            <a:br/>
            <a:r>
              <a:t>Biruința este-a Ta!</a:t>
            </a:r>
            <a:br/>
            <a:r>
              <a:t>Și cu cei ce cred în Tine,</a:t>
            </a:r>
            <a:br/>
            <a:r>
              <a:t>Într-o zi vom învia!</a:t>
            </a:r>
            <a:br/>
            <a:r>
              <a:t>Nu mai suntem robi ai fricii,</a:t>
            </a:r>
            <a:br/>
            <a:r>
              <a:t>Fiindcă moartea ai răpus</a:t>
            </a:r>
            <a:br/>
            <a:r>
              <a:t>Și în veci Stăpân pe toate</a:t>
            </a:r>
            <a:br/>
            <a:r>
              <a:t>Tu vei fi, slăvit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Lăudat fii în veci, Isus iubit,</a:t>
            </a:r>
            <a:br/>
            <a:r>
              <a:t>Fiindcă moartea-ai biruit,</a:t>
            </a:r>
            <a:br/>
            <a:r>
              <a:t>Din mormânt Te-ai înălțat triumfător!</a:t>
            </a:r>
            <a:br/>
            <a:r>
              <a:t>Bezna morții-ai destrămat</a:t>
            </a:r>
            <a:br/>
            <a:r>
              <a:t>Și speranța ne-ai redat,</a:t>
            </a:r>
            <a:br/>
            <a:r>
              <a:t>Te lăudăm că-n veci ești viu cu-adevărat!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