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Natura cântă imnul Lui.</a:t>
            </a:r>
            <a:br/>
            <a:r>
              <a:t>El, Tatăl, spune soarelui</a:t>
            </a:r>
            <a:br/>
            <a:r>
              <a:t>să-și ducă-al zilei curs</a:t>
            </a:r>
            <a:br/>
            <a:r>
              <a:t>spre-mbujoratul său apus.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Amprenta Lui e-n fulgi de nea,</a:t>
            </a:r>
            <a:br/>
            <a:r>
              <a:t>pe-ntreg pământ suflarea Sa</a:t>
            </a:r>
            <a:br/>
            <a:r>
              <a:t>înalță vulturii,</a:t>
            </a:r>
            <a:br/>
            <a:r>
              <a:t>aduce scâncet de copii.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 </a:t>
            </a:r>
            <a:br/>
            <a:r>
              <a:t>Ridică-te, natură-n cânt!</a:t>
            </a:r>
            <a:br/>
            <a:r>
              <a:t>Aleluia!</a:t>
            </a:r>
            <a:br/>
            <a:r>
              <a:t>Umpleți zarea de-nchinare,</a:t>
            </a:r>
            <a:br/>
            <a:r>
              <a:t>Spuneți slava Regelui Preasfânt!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Natura-admiră Fața Lui.</a:t>
            </a:r>
            <a:br/>
            <a:r>
              <a:t>Eternu-n haina timpului</a:t>
            </a:r>
            <a:br/>
            <a:r>
              <a:t>ne-a revelat deplin</a:t>
            </a:r>
            <a:br/>
            <a:r>
              <a:t>al împăcării plan divin.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 alt Adam, fără păcat,</a:t>
            </a:r>
            <a:br/>
            <a:r>
              <a:t>să ia blestemul S-a-ntrupat,</a:t>
            </a:r>
            <a:br/>
            <a:r>
              <a:t>murind ne-a dezrobit,</a:t>
            </a:r>
            <a:br/>
            <a:r>
              <a:t>să fim cu El necontenit.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 </a:t>
            </a:r>
            <a:br/>
            <a:r>
              <a:t>Ridică-te, natură-n cânt!</a:t>
            </a:r>
            <a:br/>
            <a:r>
              <a:t>Aleluia!</a:t>
            </a:r>
            <a:br/>
            <a:r>
              <a:t>Umpleți zarea de-nchinare,</a:t>
            </a:r>
            <a:br/>
            <a:r>
              <a:t>Spuneți slava Regelui Preasfânt!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Natura-așteaptă cu mult dor</a:t>
            </a:r>
            <a:br/>
            <a:r>
              <a:t>să-L vadă pe Cristos pe tron.</a:t>
            </a:r>
            <a:br/>
            <a:r>
              <a:t>Războaie ce vuiesc</a:t>
            </a:r>
            <a:br/>
            <a:r>
              <a:t>anunță noul veac ceresc.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totul El va înnoi,</a:t>
            </a:r>
            <a:br/>
            <a:r>
              <a:t>pământ și cer se vor uni,</a:t>
            </a:r>
            <a:br/>
            <a:r>
              <a:t>sublim vor intona</a:t>
            </a:r>
            <a:br/>
            <a:r>
              <a:t>aceeași temă: slava Sa!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 </a:t>
            </a:r>
            <a:br/>
            <a:r>
              <a:t>Ridică-te, natură-n cânt!</a:t>
            </a:r>
            <a:br/>
            <a:r>
              <a:t>Aleluia!</a:t>
            </a:r>
            <a:br/>
            <a:r>
              <a:t>Umpleți zarea de-nchinare,</a:t>
            </a:r>
            <a:br/>
            <a:r>
              <a:t>Spuneți slava Regelui Preasfânt!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