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Nimeni nu e sfânt ca Domnul,</a:t>
            </a:r>
            <a:br/>
            <a:r>
              <a:t>Numai El e Dumnezeu,</a:t>
            </a:r>
            <a:br/>
            <a:r>
              <a:t>Nici nu-i stâncă aşa ca Domnul nostru.</a:t>
            </a:r>
            <a:br/>
            <a:r>
              <a:t>Nimeni, nimeni nu e sfânt ca El.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