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Noi suntem una-n Duhul,</a:t>
            </a:r>
            <a:br/>
            <a:r>
              <a:t>Suntem una prin El.</a:t>
            </a:r>
            <a:br/>
            <a:r>
              <a:t>Noi suntem una-n Duhul,</a:t>
            </a:r>
            <a:br/>
            <a:r>
              <a:t>Suntem una prin El;</a:t>
            </a:r>
            <a:br/>
            <a:r>
              <a:t>Şi-mpreună, credinţa o păstrăm</a:t>
            </a:r>
            <a:br/>
            <a:r>
              <a:t>Plini de zel.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Lumea ne va cunoaşte</a:t>
            </a:r>
            <a:br/>
            <a:r>
              <a:t>Dac-avem dragoste,</a:t>
            </a:r>
            <a:br/>
            <a:r>
              <a:t>Lumea ne va cunoaşte-n dragoste.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Vom păşi împreună,</a:t>
            </a:r>
            <a:br/>
            <a:r>
              <a:t>Vom păşi cu Cristos.</a:t>
            </a:r>
            <a:br/>
            <a:r>
              <a:t>Vom păşi împreună,</a:t>
            </a:r>
            <a:br/>
            <a:r>
              <a:t>Vom păşi cu Cristos;</a:t>
            </a:r>
            <a:br/>
            <a:r>
              <a:t>Şi cu râvnă rosti-vom</a:t>
            </a:r>
            <a:br/>
            <a:r>
              <a:t>Cuvântul preţios.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Lumea ne va cunoaşte</a:t>
            </a:r>
            <a:br/>
            <a:r>
              <a:t>Dac-avem dragoste,</a:t>
            </a:r>
            <a:br/>
            <a:r>
              <a:t>Lumea ne va cunoaşte-n dragoste.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Vom lucra împreună,</a:t>
            </a:r>
            <a:br/>
            <a:r>
              <a:t>Vom lucra cu folos.</a:t>
            </a:r>
            <a:br/>
            <a:r>
              <a:t>Vom lucra împreună,</a:t>
            </a:r>
            <a:br/>
            <a:r>
              <a:t>Vom lucra cu folos;</a:t>
            </a:r>
            <a:br/>
            <a:r>
              <a:t>Şi necazuri de-or veni,</a:t>
            </a:r>
            <a:br/>
            <a:r>
              <a:t>Uniţi rămânem în Cristos.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Lumea ne va cunoaşte</a:t>
            </a:r>
            <a:br/>
            <a:r>
              <a:t>Dac-avem dragoste,</a:t>
            </a:r>
            <a:br/>
            <a:r>
              <a:t>Lumea ne va cunoaşte-n dragoste.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