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mai sunt al meu de-acuma,</a:t>
            </a:r>
            <a:br/>
            <a:r>
              <a:t>Isus e Stăpânul meu.</a:t>
            </a:r>
            <a:br/>
            <a:r>
              <a:t>Vreau să fiu cu El întruna,</a:t>
            </a:r>
            <a:br/>
            <a:r>
              <a:t>Să-L servesc rodind mereu.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Sunt al Tău, sunt al Tău,</a:t>
            </a:r>
            <a:br/>
            <a:r>
              <a:t>Pe deplin eu sunt al Tău.</a:t>
            </a:r>
            <a:br/>
            <a:r>
              <a:t>Tot ce am în stăpânire,</a:t>
            </a:r>
            <a:br/>
            <a:r>
              <a:t>Îl depun la tronul Tău!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N-am nimic în stăpânire,</a:t>
            </a:r>
            <a:br/>
            <a:r>
              <a:t>Căci ce am nu e al meu.</a:t>
            </a:r>
            <a:br/>
            <a:r>
              <a:t>Chiar din clipa mântuirii</a:t>
            </a:r>
            <a:br/>
            <a:r>
              <a:t>Sunt doar în serviciul Său.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Sunt al Tău, sunt al Tău,</a:t>
            </a:r>
            <a:br/>
            <a:r>
              <a:t>Pe deplin eu sunt al Tău.</a:t>
            </a:r>
            <a:br/>
            <a:r>
              <a:t>Tot ce am în stăpânire,</a:t>
            </a:r>
            <a:br/>
            <a:r>
              <a:t>Îl depun la tronul Tău!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Da, îmi e cu neputință,</a:t>
            </a:r>
            <a:br/>
            <a:r>
              <a:t>Făr’ Isus ca să trăiesc.</a:t>
            </a:r>
            <a:br/>
            <a:r>
              <a:t>Cu întreaga mea ființă</a:t>
            </a:r>
            <a:br/>
            <a:r>
              <a:t>Doar pe El vreau să-L iubesc!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Sunt al Tău, sunt al Tău,</a:t>
            </a:r>
            <a:br/>
            <a:r>
              <a:t>Pe deplin eu sunt al Tău.</a:t>
            </a:r>
            <a:br/>
            <a:r>
              <a:t>Tot ce am în stăpânire,</a:t>
            </a:r>
            <a:br/>
            <a:r>
              <a:t>Îl depun la tronul Tău!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Doamne, Tu să-mi dai credință,</a:t>
            </a:r>
            <a:br/>
            <a:r>
              <a:t>Mă ajută tot mereu</a:t>
            </a:r>
            <a:br/>
            <a:r>
              <a:t>Să-Ți servesc în umilință</a:t>
            </a:r>
            <a:br/>
            <a:r>
              <a:t>Până la sfârșitul meu!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Sunt al Tău, sunt al Tău,</a:t>
            </a:r>
            <a:br/>
            <a:r>
              <a:t>Pe deplin eu sunt al Tău.</a:t>
            </a:r>
            <a:br/>
            <a:r>
              <a:t>Tot ce am în stăpânire,</a:t>
            </a:r>
            <a:br/>
            <a:r>
              <a:t>Îl depun la tronul Tău!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