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te teme, căci Eu sunt cu tine!</a:t>
            </a:r>
            <a:br/>
            <a:r>
              <a:t>Nu te uita cu-ngrijorare,</a:t>
            </a:r>
            <a:br/>
            <a:r>
              <a:t>Căci Eu sunt Dumnezeul tău!</a:t>
            </a:r>
            <a:br/>
            <a:r>
              <a:t>Eu te întăresc și tot Eu îți vin în ajutor,</a:t>
            </a:r>
            <a:br/>
            <a:r>
              <a:t>Eu te sprijinesc cu dreapta Mea biruitoare!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