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Numai prin har e intrare,</a:t>
            </a:r>
            <a:br/>
            <a:r>
              <a:t>Numai prin har ne-nchinăm.</a:t>
            </a:r>
            <a:br/>
            <a:r>
              <a:t>Nu prin a noastră putere,</a:t>
            </a:r>
            <a:br/>
            <a:r>
              <a:t>Doar prin darul Sângelui stăm.</a:t>
            </a:r>
            <a:br/>
            <a:r>
              <a:t>Ne chemi în sfânta-Ți prezență,</a:t>
            </a:r>
            <a:br/>
            <a:r>
              <a:t>Uimiți Te auzim!</a:t>
            </a:r>
            <a:br/>
            <a:r>
              <a:t>Dragostea Ta ne atrage</a:t>
            </a:r>
            <a:br/>
            <a:r>
              <a:t>Și prin harul Tău venim,</a:t>
            </a:r>
            <a:br/>
            <a:r>
              <a:t>Și prin harul Tău venim.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//: Cine e nevinovat înaintea Lui?</a:t>
            </a:r>
            <a:br/>
            <a:r>
              <a:t>Suntem curați</a:t>
            </a:r>
            <a:br/>
            <a:r>
              <a:t>Doar prin Sângele Mielului.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Numai prin har e intrare,</a:t>
            </a:r>
            <a:br/>
            <a:r>
              <a:t>Numai prin har ne-nchinăm.</a:t>
            </a:r>
            <a:br/>
            <a:r>
              <a:t>Nu prin a noastră putere,</a:t>
            </a:r>
            <a:br/>
            <a:r>
              <a:t>Doar prin darul Sângelui stăm.</a:t>
            </a:r>
            <a:br/>
            <a:r>
              <a:t>Ne chemi în sfânta-Ți prezență,</a:t>
            </a:r>
            <a:br/>
            <a:r>
              <a:t>Uimiți Te auzim!</a:t>
            </a:r>
            <a:br/>
            <a:r>
              <a:t>Dragostea Ta ne atrage</a:t>
            </a:r>
            <a:br/>
            <a:r>
              <a:t>Și prin harul Tău venim,</a:t>
            </a:r>
            <a:br/>
            <a:r>
              <a:t>Și prin harul Tău venim.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