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Doamne, cât de mult m-ai iubit,</a:t>
            </a:r>
            <a:br/>
            <a:r>
              <a:t>M-ai iubit!</a:t>
            </a:r>
            <a:br/>
            <a:r>
              <a:t>O, Doamne, cât de mult m-ai iubit!</a:t>
            </a:r>
            <a:br/>
            <a:r>
              <a:t>Te-ai frânt în locul meu</a:t>
            </a:r>
            <a:br/>
            <a:r>
              <a:t>Și-ai luat blestemul greu,</a:t>
            </a:r>
            <a:br/>
            <a:r>
              <a:t>Ca eu să fiu salvat și-nnoit,</a:t>
            </a:r>
            <a:br/>
            <a:r>
              <a:t>Înnoit.</a:t>
            </a:r>
            <a:br/>
            <a:r>
              <a:t>O, Doamne, cât de mult m-ai iubit!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când eram pierdut în adânc,</a:t>
            </a:r>
            <a:br/>
            <a:r>
              <a:t>În adânc,</a:t>
            </a:r>
            <a:br/>
            <a:r>
              <a:t>Pe când eram pierdut în adânc,</a:t>
            </a:r>
            <a:br/>
            <a:r>
              <a:t>Tu slava ai lăsat</a:t>
            </a:r>
            <a:br/>
            <a:r>
              <a:t>Și-n val Te-ai avântat,</a:t>
            </a:r>
            <a:br/>
            <a:r>
              <a:t>Isuse, din adânc m-ai salvat,</a:t>
            </a:r>
            <a:br/>
            <a:r>
              <a:t>M-ai salvat.</a:t>
            </a:r>
            <a:br/>
            <a:r>
              <a:t>O, cât de minunat m-ai salvat!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Doar Ție, Miel Preasfânt, vreau să-Ți cânt,</a:t>
            </a:r>
            <a:br/>
            <a:r>
              <a:t>Vreau să-Ți cânt!</a:t>
            </a:r>
            <a:br/>
            <a:r>
              <a:t>Mărite Dumnezeu, vreau să-Ți cânt!</a:t>
            </a:r>
            <a:br/>
            <a:r>
              <a:t>Isuse, Miel Preasfânt,</a:t>
            </a:r>
            <a:br/>
            <a:r>
              <a:t>Tu, Marele „Eu sunt”,</a:t>
            </a:r>
            <a:br/>
            <a:r>
              <a:t>Cu sfinții mii și mii vreau să-Ți cânt,</a:t>
            </a:r>
            <a:br/>
            <a:r>
              <a:t>Vreau să-Ți cânt,</a:t>
            </a:r>
            <a:br/>
            <a:r>
              <a:t>În sfinte armonii vreau să-Ți cânt!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