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cine este-acest copil</a:t>
            </a:r>
            <a:br/>
            <a:r>
              <a:t>Culcat pe paie-n iesle,</a:t>
            </a:r>
            <a:br/>
            <a:r>
              <a:t>În timp ce îngerii din cer</a:t>
            </a:r>
            <a:br/>
            <a:r>
              <a:t>Îi cântă-n adorare?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El e Isus Cristos,</a:t>
            </a:r>
            <a:br/>
            <a:r>
              <a:t>El este-al lumii Împărat.</a:t>
            </a:r>
            <a:br/>
            <a:r>
              <a:t>Veniți și alergați</a:t>
            </a:r>
            <a:br/>
            <a:r>
              <a:t>La Cel glorificat.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El doarme-n ieslea boilor</a:t>
            </a:r>
            <a:br/>
            <a:r>
              <a:t>Pe brațele Mariei,</a:t>
            </a:r>
            <a:br/>
            <a:r>
              <a:t>Păstori și magi aduc cu ei</a:t>
            </a:r>
            <a:br/>
            <a:r>
              <a:t>Prinosul bucuriei.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El e Isus Cristos,</a:t>
            </a:r>
            <a:br/>
            <a:r>
              <a:t>El este-al lumii Împărat.</a:t>
            </a:r>
            <a:br/>
            <a:r>
              <a:t>Veniți și alergați</a:t>
            </a:r>
            <a:br/>
            <a:r>
              <a:t>La Cel glorificat.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Veniți la El bogați, săraci,</a:t>
            </a:r>
            <a:br/>
            <a:r>
              <a:t>Cu aur și tămâie,</a:t>
            </a:r>
            <a:br/>
            <a:r>
              <a:t>Căci e salvarea tuturor</a:t>
            </a:r>
            <a:br/>
            <a:r>
              <a:t>Și va domni-n vecie.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El e Isus Cristos,</a:t>
            </a:r>
            <a:br/>
            <a:r>
              <a:t>El este-al lumii Împărat.</a:t>
            </a:r>
            <a:br/>
            <a:r>
              <a:t>Veniți și alergați</a:t>
            </a:r>
            <a:br/>
            <a:r>
              <a:t>La Cel glorificat.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