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cei morți cine-i va‑nvia?</a:t>
            </a:r>
            <a:br/>
            <a:r>
              <a:t>Păcatele cine le ia?</a:t>
            </a:r>
            <a:br/>
            <a:r>
              <a:t>Speranța‑i El, dreptatea mea,</a:t>
            </a:r>
            <a:br/>
            <a:r>
              <a:t>Isus, numai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Vederea cine‑o poate da?</a:t>
            </a:r>
            <a:br/>
            <a:r>
              <a:t>De lanțuri cine m-a scăpa?</a:t>
            </a:r>
            <a:br/>
            <a:r>
              <a:t>Am pace‑n El, prin jertfa Sa,</a:t>
            </a:r>
            <a:br/>
            <a:r>
              <a:t>Isus, numai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Sfânt și-Atotputernic Domn,</a:t>
            </a:r>
            <a:br/>
            <a:r>
              <a:t>Sfinți și îngeri, toți se pleacă,</a:t>
            </a:r>
            <a:br/>
            <a:r>
              <a:t>Mă închin și eu cu ei</a:t>
            </a:r>
            <a:br/>
            <a:r>
              <a:t>lui Isus, doar lui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 cui e lauda‑n infinit?</a:t>
            </a:r>
            <a:br/>
            <a:r>
              <a:t>E vreun alt Nume mai slăvit?</a:t>
            </a:r>
            <a:br/>
            <a:r>
              <a:t>Eşti Cel ce eşti, mă plec uimit,</a:t>
            </a:r>
            <a:br/>
            <a:r>
              <a:t>Isus, numai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Sfânt și-Atotputernic Domn,</a:t>
            </a:r>
            <a:br/>
            <a:r>
              <a:t>Sfinți și îngeri, toți se pleacă,</a:t>
            </a:r>
            <a:br/>
            <a:r>
              <a:t>Mă închin și eu cu ei</a:t>
            </a:r>
            <a:br/>
            <a:r>
              <a:t>lui Isus, doar lui Isus.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B: A Ta e lauda în infinit,</a:t>
            </a:r>
            <a:br/>
            <a:r>
              <a:t>Nu-i nici un Nume mai proslăvit,</a:t>
            </a:r>
            <a:br/>
            <a:r>
              <a:t>Ești Cel ce ești, mă plec uimit,</a:t>
            </a:r>
            <a:br/>
            <a:r>
              <a:t>Isus, numai Isus!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Sfânt și-Atotputernic Domn,</a:t>
            </a:r>
            <a:br/>
            <a:r>
              <a:t>Sfinți și îngeri, toți se pleacă,</a:t>
            </a:r>
            <a:br/>
            <a:r>
              <a:t>Mă închin și eu cu ei</a:t>
            </a:r>
            <a:br/>
            <a:r>
              <a:t>lui Isus, doar lui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