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Binecuvântă pe Domnul cu tot ce este în tine,</a:t>
            </a:r>
            <a:br/>
            <a:r>
              <a:t>Suflet, să nu uiți niciuna din ale Lui binefaceri!</a:t>
            </a:r>
            <a:br/>
            <a:r>
              <a:t>Suflet, suflete‑al meu, binecuvântă pe Domnul!</a:t>
            </a:r>
            <a:br/>
            <a:r>
              <a:t>Suflet, suflete‑al meu, binecuvântă pe Domnul!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El a iertat greul meu păcat</a:t>
            </a:r>
            <a:br/>
            <a:r>
              <a:t>Și boala mea El a vindecat.</a:t>
            </a:r>
            <a:br/>
            <a:r>
              <a:t>Domnul se‑ndură, la fel ca un tată,</a:t>
            </a:r>
            <a:br/>
            <a:r>
              <a:t>De cei ce se tem de‑al Său Nume.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Binecuvântă pe Domnul cu tot ce este în tine,</a:t>
            </a:r>
            <a:br/>
            <a:r>
              <a:t>Suflet, să nu uiți niciuna din ale Lui binefaceri!</a:t>
            </a:r>
            <a:br/>
            <a:r>
              <a:t>Suflet, suflete‑al meu, binecuvântă pe Domnul!</a:t>
            </a:r>
            <a:br/>
            <a:r>
              <a:t>Suflet, suflete‑al meu, binecuvântă pe Domnul!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Din groapă El m‑a răscumpărat,</a:t>
            </a:r>
            <a:br/>
            <a:r>
              <a:t>Cu bunătate m-a‑ncununat.</a:t>
            </a:r>
            <a:br/>
            <a:r>
              <a:t>Domnul se‑ndură, la fel ca un tată,</a:t>
            </a:r>
            <a:br/>
            <a:r>
              <a:t>De cei ce se tem de‑al Său Nume.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Binecuvântă pe Domnul cu tot ce este în tine,</a:t>
            </a:r>
            <a:br/>
            <a:r>
              <a:t>Suflet, să nu uiți niciuna din ale Lui binefaceri!</a:t>
            </a:r>
            <a:br/>
            <a:r>
              <a:t>Suflet, suflete‑al meu, binecuvântă pe Domnul!</a:t>
            </a:r>
            <a:br/>
            <a:r>
              <a:t>Suflet, suflete‑al meu, binecuvântă pe Domnul!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El bătrânețea mi‑a‑ndestulat,</a:t>
            </a:r>
            <a:br/>
            <a:r>
              <a:t>Ca unui vultur puteri mi‑a dat.</a:t>
            </a:r>
            <a:br/>
            <a:r>
              <a:t>Domnul se‑ndură, la fel ca un tată,</a:t>
            </a:r>
            <a:br/>
            <a:r>
              <a:t>De cei ce se tem de‑al Său Nume.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Binecuvântă pe Domnul cu tot ce este în tine,</a:t>
            </a:r>
            <a:br/>
            <a:r>
              <a:t>Suflet, să nu uiți niciuna din ale Lui binefaceri!</a:t>
            </a:r>
            <a:br/>
            <a:r>
              <a:t>Suflet, suflete‑al meu, binecuvântă pe Domnul!</a:t>
            </a:r>
            <a:br/>
            <a:r>
              <a:t>Suflet, suflete‑al meu, binecuvântă pe Domnul!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