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adâncul bogăției</a:t>
            </a:r>
            <a:br/>
            <a:r>
              <a:t>Științei Dumnezeului nostru!</a:t>
            </a:r>
            <a:br/>
            <a:r>
              <a:t>O, adâncul bogăției înțelepciunii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Nepătrunse sunt judecățile,</a:t>
            </a:r>
            <a:br/>
            <a:r>
              <a:t>Neînțelese căile Domnului.</a:t>
            </a:r>
            <a:br/>
            <a:r>
              <a:t>Cine-a fost sfetnicul Domnului?</a:t>
            </a:r>
            <a:br/>
            <a:r>
              <a:t>Necunoscut este gândul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adâncul bogăției</a:t>
            </a:r>
            <a:br/>
            <a:r>
              <a:t>Științei Dumnezeului nostru!</a:t>
            </a:r>
            <a:br/>
            <a:r>
              <a:t>O, adâncul bogăției înțelepciunii 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Cin’ i-a dat întâi Domnului?</a:t>
            </a:r>
            <a:br/>
            <a:r>
              <a:t>Cine să aibă drept să primească?</a:t>
            </a:r>
            <a:br/>
            <a:r>
              <a:t>Din El şi prin El şi pentru El toate sunt;</a:t>
            </a:r>
            <a:br/>
            <a:r>
              <a:t>Slavă veşnică-I fie!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adâncul bogăției</a:t>
            </a:r>
            <a:br/>
            <a:r>
              <a:t>Științei Dumnezeului nostru!</a:t>
            </a:r>
            <a:br/>
            <a:r>
              <a:t>O, adâncul bogăției înțelepciunii Lui!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Vă-ndemn, dar, fraţilor,</a:t>
            </a:r>
            <a:br/>
            <a:r>
              <a:t>Să vă aduceţi trupurile lui Dumnezeu,</a:t>
            </a:r>
            <a:br/>
            <a:r>
              <a:t>O jertfă vie, sfântă, plăcută,</a:t>
            </a:r>
            <a:br/>
            <a:r>
              <a:t>Slujbă duhovnicească.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adâncul bogăției</a:t>
            </a:r>
            <a:br/>
            <a:r>
              <a:t>Științei Dumnezeului nostru!</a:t>
            </a:r>
            <a:br/>
            <a:r>
              <a:t>O, adâncul bogăției înțelepciunii Lui!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nu vă potriviţi chipului</a:t>
            </a:r>
            <a:br/>
            <a:r>
              <a:t>Veacului acestuia,</a:t>
            </a:r>
            <a:br/>
            <a:r>
              <a:t>Ci mintea voastră s-o înnoiţi,</a:t>
            </a:r>
            <a:br/>
            <a:r>
              <a:t>Voia Domnului s-o ştiţi.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adâncul bogăției</a:t>
            </a:r>
            <a:br/>
            <a:r>
              <a:t>Științei Dumnezeului nostru!</a:t>
            </a:r>
            <a:br/>
            <a:r>
              <a:t>O, adâncul bogăției înțelepciunii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