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Pune, Doamne, dragoste-­ntre fraţi,</a:t>
            </a:r>
            <a:br/>
            <a:r>
              <a:t>Pune, Doamne, dragoste-­ntre fraţi.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Să fim toţi ca o brăţară</a:t>
            </a:r>
            <a:br/>
            <a:r>
              <a:t>care mâna­-Ţi înconjoară,</a:t>
            </a:r>
            <a:br/>
            <a:r>
              <a:t>Ca un brâu de piatră rară,</a:t>
            </a:r>
            <a:br/>
            <a:r>
              <a:t>ca veşmântul Tău de in.</a:t>
            </a:r>
            <a:br/>
            <a:r>
              <a:t>Să nu poată-­a ne desparte</a:t>
            </a:r>
            <a:br/>
            <a:r>
              <a:t>nici furtună şi nici moarte,</a:t>
            </a:r>
            <a:br/>
            <a:r>
              <a:t>Ci, cum scrie­-n Sfânta Carte,</a:t>
            </a:r>
            <a:br/>
            <a:r>
              <a:t>să fim una pe deplin..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Pune, Doamne, dragoste-­ntre fraţi,</a:t>
            </a:r>
            <a:br/>
            <a:r>
              <a:t>Pune, Doamne, dragoste-­ntre fraţi.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ne strângem la-­nchinare,</a:t>
            </a:r>
            <a:br/>
            <a:r>
              <a:t>cât vom fi de mulţi sub soare,</a:t>
            </a:r>
            <a:br/>
            <a:r>
              <a:t>Fă-ne, Doamne, cu-­ndurare,</a:t>
            </a:r>
            <a:br/>
            <a:r>
              <a:t>o colibă şi nu trei.</a:t>
            </a:r>
            <a:br/>
            <a:r>
              <a:t>Nimeni să nu spună-acolo:</a:t>
            </a:r>
            <a:br/>
            <a:r>
              <a:t>„Sunt cu Pavel! Sunt cu­-Apolo!”</a:t>
            </a:r>
            <a:br/>
            <a:r>
              <a:t>Ci să fim de­-acum încolo</a:t>
            </a:r>
            <a:br/>
            <a:r>
              <a:t>ca un stol de porumbei.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Pune, Doamne, dragoste-­ntre fraţi,</a:t>
            </a:r>
            <a:br/>
            <a:r>
              <a:t>Pune, Doamne, dragoste-­ntre fraţi.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Fă-ne Tu o harpă vie,</a:t>
            </a:r>
            <a:br/>
            <a:r>
              <a:t>ca, sub mâna Ta mlădie,</a:t>
            </a:r>
            <a:br/>
            <a:r>
              <a:t>Să-nălţăm o melodie,</a:t>
            </a:r>
            <a:br/>
            <a:r>
              <a:t>toţi de-­acelaşi dor purtaţi.</a:t>
            </a:r>
            <a:br/>
            <a:r>
              <a:t>Trupul Tău ce azi e-­n lume,</a:t>
            </a:r>
            <a:br/>
            <a:r>
              <a:t>cei numiţi c­u-un singur Nume,</a:t>
            </a:r>
            <a:br/>
            <a:r>
              <a:t>Să fim toţi uniţi, anume,</a:t>
            </a:r>
            <a:br/>
            <a:r>
              <a:t>gata pentru-­a fi luați!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Pune, Doamne, dragoste-­ntre fraţi,</a:t>
            </a:r>
            <a:br/>
            <a:r>
              <a:t>Pune, Doamne, dragoste-­ntre fraţi.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