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Răscumpărătorul, Cel venit de sus,</a:t>
            </a:r>
            <a:br/>
            <a:r>
              <a:t>Prețiosul Miel, Mesia,</a:t>
            </a:r>
            <a:br/>
            <a:r>
              <a:t>E Cristos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Mulțumim, o, Tată!</a:t>
            </a:r>
            <a:br/>
            <a:r>
              <a:t>Pe Fiul ni L-ai dat</a:t>
            </a:r>
            <a:br/>
            <a:r>
              <a:t>Și Duhul cel Sfânt, în noi,</a:t>
            </a:r>
            <a:br/>
            <a:r>
              <a:t>Din plin a fost turnat.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Răscumpărătorul, Nume înălțat,</a:t>
            </a:r>
            <a:br/>
            <a:r>
              <a:t>Prețiosul Miel, Mesia,</a:t>
            </a:r>
            <a:br/>
            <a:r>
              <a:t>A fost ‘junghiat.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Mulțumim, o, Tată!</a:t>
            </a:r>
            <a:br/>
            <a:r>
              <a:t>Pe Fiul ni L-ai dat</a:t>
            </a:r>
            <a:br/>
            <a:r>
              <a:t>Și Duhul cel Sfânt, în noi,</a:t>
            </a:r>
            <a:br/>
            <a:r>
              <a:t>Din plin a fost turnat.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voi sta în slavă, chiar în fața Sa,</a:t>
            </a:r>
            <a:br/>
            <a:r>
              <a:t>Voi sluji slăvitul Rege,</a:t>
            </a:r>
            <a:br/>
            <a:r>
              <a:t>Veșnic Îl voi ‘nălța.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Mulțumim, o, Tată!</a:t>
            </a:r>
            <a:br/>
            <a:r>
              <a:t>Pe Fiul ni L-ai dat</a:t>
            </a:r>
            <a:br/>
            <a:r>
              <a:t>Și Duhul cel Sfânt, în noi,</a:t>
            </a:r>
            <a:br/>
            <a:r>
              <a:t>Din plin a fost turnat.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