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Rege-al regilor, Domn al domnilor,</a:t>
            </a:r>
            <a:br/>
            <a:r>
              <a:t>Glorie, Aleluia!</a:t>
            </a:r>
            <a:br/>
            <a:r>
              <a:t>Rege-al regilor, Domn al domnilor,</a:t>
            </a:r>
            <a:br/>
            <a:r>
              <a:t>Glorie, Aleluia!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Isus, Prinț al păcii,</a:t>
            </a:r>
            <a:br/>
            <a:r>
              <a:t>Glorie, Aleluia!</a:t>
            </a:r>
            <a:br/>
            <a:r>
              <a:t>Isus, Prinț al păcii,</a:t>
            </a:r>
            <a:br/>
            <a:r>
              <a:t>Glorie, Aleluia!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