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nu vă-ngrijoraţi de viaţa voastră,</a:t>
            </a:r>
            <a:br/>
            <a:r>
              <a:t>gândind ce veţi mânca sau ce veţi bea,</a:t>
            </a:r>
            <a:br/>
            <a:r>
              <a:t>Căci Însuşi Domnul slavei vă-ngrijeşte</a:t>
            </a:r>
            <a:br/>
            <a:r>
              <a:t>și nicidecum de voi nu va uita!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Căci Tatăl vostru ştie orice nevoie,</a:t>
            </a:r>
            <a:br/>
            <a:r>
              <a:t>chiar firele de păr v-a numărat.</a:t>
            </a:r>
            <a:br/>
            <a:r>
              <a:t>Căutaţi întâi a Sa Împărăţie</a:t>
            </a:r>
            <a:br/>
            <a:r>
              <a:t>și-n El să vă încredeţi ne-ncetat.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nu vă-ngrijoraţi de-mbrăcăminte,</a:t>
            </a:r>
            <a:br/>
            <a:r>
              <a:t>priviţi la crinii de pe câmp cum cresc,</a:t>
            </a:r>
            <a:br/>
            <a:r>
              <a:t>Şi dacă-aşa îmbracă Domnul iarba,</a:t>
            </a:r>
            <a:br/>
            <a:r>
              <a:t>cum nu vă va-mbrăca Tatăl ceresc?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Căci Tatăl vostru ştie orice nevoie,</a:t>
            </a:r>
            <a:br/>
            <a:r>
              <a:t>chiar firele de păr v-a numărat.</a:t>
            </a:r>
            <a:br/>
            <a:r>
              <a:t>Căutaţi întâi a Sa Împărăţie</a:t>
            </a:r>
            <a:br/>
            <a:r>
              <a:t>și-n El să vă încredeţi ne-ncetat.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