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 răstigneşti urechea mea</a:t>
            </a:r>
            <a:br/>
            <a:r>
              <a:t>Pe lemnul uşii Tale,</a:t>
            </a:r>
            <a:br/>
            <a:r>
              <a:t>Pecetea Ta s-o port aşa,</a:t>
            </a:r>
            <a:br/>
            <a:r>
              <a:t>Pe trupul meu şi-n carnea mea,</a:t>
            </a:r>
            <a:br/>
            <a:r>
              <a:t>Întreaga vieţii cale.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Aleg de-acum robia Ta</a:t>
            </a:r>
            <a:br/>
            <a:r>
              <a:t>Cu frângerea de sine,</a:t>
            </a:r>
            <a:br/>
            <a:r>
              <a:t>Şi să rămân aşa aş vrea,</a:t>
            </a:r>
            <a:br/>
            <a:r>
              <a:t>Nevrednic rob în casa Ta,</a:t>
            </a:r>
            <a:br/>
            <a:r>
              <a:t>Să nu ies de la Tine!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fiu cu umerii în jug</a:t>
            </a:r>
            <a:br/>
            <a:r>
              <a:t>Sub sarcina Ta bună,</a:t>
            </a:r>
            <a:br/>
            <a:r>
              <a:t>Să strâng cu mâinile de plug,</a:t>
            </a:r>
            <a:br/>
            <a:r>
              <a:t>S-ascult la glasul Tău din rug</a:t>
            </a:r>
            <a:br/>
            <a:r>
              <a:t>Cu dorul la cunună!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Aleg de-acum robia Ta</a:t>
            </a:r>
            <a:br/>
            <a:r>
              <a:t>Cu frângerea de sine,</a:t>
            </a:r>
            <a:br/>
            <a:r>
              <a:t>Şi să rămân aşa aş vrea,</a:t>
            </a:r>
            <a:br/>
            <a:r>
              <a:t>Nevrednic rob în casa Ta,</a:t>
            </a:r>
            <a:br/>
            <a:r>
              <a:t>Să nu ies de la Tine!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Prin arşiţă şi ploi arând</a:t>
            </a:r>
            <a:br/>
            <a:r>
              <a:t>În ţarina Ta sfântă,</a:t>
            </a:r>
            <a:br/>
            <a:r>
              <a:t>Cu harul ne-nţeles în gând,</a:t>
            </a:r>
            <a:br/>
            <a:r>
              <a:t>Să pun sămânţa Ta plângând,</a:t>
            </a:r>
            <a:br/>
            <a:r>
              <a:t>Când inima mea cântă!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Aleg de-acum robia Ta</a:t>
            </a:r>
            <a:br/>
            <a:r>
              <a:t>Cu frângerea de sine,</a:t>
            </a:r>
            <a:br/>
            <a:r>
              <a:t>Şi să rămân aşa aş vrea,</a:t>
            </a:r>
            <a:br/>
            <a:r>
              <a:t>Nevrednic rob în casa Ta,</a:t>
            </a:r>
            <a:br/>
            <a:r>
              <a:t>Să nu ies de la Tine!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Şi-apoi, când seara pe colini</a:t>
            </a:r>
            <a:br/>
            <a:r>
              <a:t>E ziua mea apusă,</a:t>
            </a:r>
            <a:br/>
            <a:r>
              <a:t>De am să vin cu snopi puţini,</a:t>
            </a:r>
            <a:br/>
            <a:r>
              <a:t>Să vadă ochii Tăi divini</a:t>
            </a:r>
            <a:br/>
            <a:r>
              <a:t>Urechea mea străpunsă!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Aleg de-acum robia Ta</a:t>
            </a:r>
            <a:br/>
            <a:r>
              <a:t>Cu frângerea de sine,</a:t>
            </a:r>
            <a:br/>
            <a:r>
              <a:t>Şi să rămân aşa aş vrea,</a:t>
            </a:r>
            <a:br/>
            <a:r>
              <a:t>Nevrednic rob în casa Ta,</a:t>
            </a:r>
            <a:br/>
            <a:r>
              <a:t>Să nu ies de la Tine!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