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Se-aprind lumini de sărbători</a:t>
            </a:r>
            <a:br/>
            <a:r>
              <a:t>Ce licăresc zglobii,</a:t>
            </a:r>
            <a:br/>
            <a:r>
              <a:t>Și-n raze pline de culori</a:t>
            </a:r>
            <a:br/>
            <a:r>
              <a:t>Lucesc steluțe vii.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munți și văi se-aud frumos</a:t>
            </a:r>
            <a:br/>
            <a:r>
              <a:t>Colinde din popor,</a:t>
            </a:r>
            <a:br/>
            <a:r>
              <a:t>Vestind că S-a născut Cristos,</a:t>
            </a:r>
            <a:br/>
            <a:r>
              <a:t>Mesia Salvator.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scumpă stea din Betleem,</a:t>
            </a:r>
            <a:br/>
            <a:r>
              <a:t>Speranță ai adus</a:t>
            </a:r>
            <a:br/>
            <a:r>
              <a:t>Când magii căutau pe cer</a:t>
            </a:r>
            <a:br/>
            <a:r>
              <a:t>Lumina ta de 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orice casă sau cămin,</a:t>
            </a:r>
            <a:br/>
            <a:r>
              <a:t>Isus, Te rog să vii,</a:t>
            </a:r>
            <a:br/>
            <a:r>
              <a:t>Să mângâi Tu cu har divin</a:t>
            </a:r>
            <a:br/>
            <a:r>
              <a:t>Pe-ai Tăi smeriți copii.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