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Spală-mi, Doamne, gândul!</a:t>
            </a:r>
            <a:br/>
            <a:r>
              <a:t>Spală-mi, Doamne, viața!</a:t>
            </a:r>
            <a:br/>
            <a:r>
              <a:t>Vreau să fiu curat și plăcut în fața Ta.</a:t>
            </a:r>
            <a:br/>
            <a:r>
              <a:t>Numai Tu urci zorii și împrăștii ceața,</a:t>
            </a:r>
            <a:br/>
            <a:r>
              <a:t>Numai Tu-mi ești scutul și răsplata mea.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Spală-mi, Doamne, gândul!</a:t>
            </a:r>
            <a:br/>
            <a:r>
              <a:t>Spală-mi, Doamne, viața!</a:t>
            </a:r>
            <a:br/>
            <a:r>
              <a:t>Ia din mintea mea orice sfat al celor răi.</a:t>
            </a:r>
            <a:br/>
            <a:r>
              <a:t>Vreau să stau cu Tine, să-Ți ascult povața,</a:t>
            </a:r>
            <a:br/>
            <a:r>
              <a:t>Vreau să pot privi mereu în ochii Tăi.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Spală-mi, Doamne, gândul!</a:t>
            </a:r>
            <a:br/>
            <a:r>
              <a:t>Spală-mi, Doamne, viața!</a:t>
            </a:r>
            <a:br/>
            <a:r>
              <a:t>Când troiene reci fac să-mi pară clipa grea,</a:t>
            </a:r>
            <a:br/>
            <a:r>
              <a:t>Adu primăvara ce topește gheața,</a:t>
            </a:r>
            <a:br/>
            <a:r>
              <a:t>Să văd iarăși ghiocei în calea mea!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