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Splendoare de-mpărat, în slavă îmbrăcat,</a:t>
            </a:r>
            <a:br/>
            <a:r>
              <a:t>Pământul va cânta, pământul va cânta,</a:t>
            </a:r>
            <a:br/>
            <a:r>
              <a:t>Lumină-i haina Sa și noaptea nu va sta</a:t>
            </a:r>
            <a:br/>
            <a:r>
              <a:t>/: Fugind din fața Sa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mare ești Tu!</a:t>
            </a:r>
            <a:br/>
            <a:r>
              <a:t>Vom cânta: Ce mare ești Tu!</a:t>
            </a:r>
            <a:br/>
            <a:r>
              <a:t>Toți vor vedea ce mare ești, Dumnezeu!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Timpul l-a făcut, în mâna Lui se-ascund</a:t>
            </a:r>
            <a:br/>
            <a:r>
              <a:t>Sfârșit și început, sfârșit și început.</a:t>
            </a:r>
            <a:br/>
            <a:r>
              <a:t>Triunic Dumnezeu, Tată, Fiu și Duh,</a:t>
            </a:r>
            <a:br/>
            <a:r>
              <a:t>/: El este Miel și Leu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mare ești Tu!</a:t>
            </a:r>
            <a:br/>
            <a:r>
              <a:t>Vom cânta: Ce mare ești Tu!</a:t>
            </a:r>
            <a:br/>
            <a:r>
              <a:t>Toți vor vedea ce mare ești, Dumnezeu!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Numele Lui sfânt</a:t>
            </a:r>
            <a:br/>
            <a:r>
              <a:t>Îl înălțăm cântând:</a:t>
            </a:r>
            <a:br/>
            <a:r>
              <a:t>Ce mare e al meu Dumnezeu!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mare ești Tu!</a:t>
            </a:r>
            <a:br/>
            <a:r>
              <a:t>Vom cânta: Ce mare ești Tu!</a:t>
            </a:r>
            <a:br/>
            <a:r>
              <a:t>Toți vor vedea ce mare ești,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