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 iubesc și-Ți cânt din toată inima,</a:t>
            </a:r>
            <a:br/>
            <a:r>
              <a:t>Doamne, tăria mea,</a:t>
            </a:r>
            <a:br/>
            <a:r>
              <a:t>Tu-mi ești scutul, Tu ești izbăvirea mea,</a:t>
            </a:r>
            <a:br/>
            <a:r>
              <a:t>Cetate-n vreme rea.</a:t>
            </a:r>
            <a:br/>
            <a:r>
              <a:t>„Lăudat fie Domnul!”, am strigat,</a:t>
            </a:r>
            <a:br/>
            <a:r>
              <a:t>Și pe loc toți vrăjmașii-au fugit.</a:t>
            </a:r>
            <a:br/>
            <a:r>
              <a:t>Te iubesc și-Ți cânt din toată inima,</a:t>
            </a:r>
            <a:br/>
            <a:r>
              <a:t>Doamne, tăria mea.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Mâna Ți-ai întins-o, Tu m-ai apucat,</a:t>
            </a:r>
            <a:br/>
            <a:r>
              <a:t>M-ai scos din ape mari</a:t>
            </a:r>
            <a:br/>
            <a:r>
              <a:t>Și cu glasul Tău din ceruri ai tunat</a:t>
            </a:r>
            <a:br/>
            <a:r>
              <a:t>Și s-au ascuns cei tari.</a:t>
            </a:r>
            <a:br/>
            <a:r>
              <a:t>Tu mi-aprinzi o lumină, Domnul meu,</a:t>
            </a:r>
            <a:br/>
            <a:r>
              <a:t>Și-ntuneric și frică dispar.</a:t>
            </a:r>
            <a:br/>
            <a:r>
              <a:t>Mâna Ți-ai întins-o, Tu m-ai apucat,</a:t>
            </a:r>
            <a:br/>
            <a:r>
              <a:t>M-ai scos din ape mari.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Dumnezeu mă-ncinge cu puterea Sa,</a:t>
            </a:r>
            <a:br/>
            <a:r>
              <a:t>M-așează pe ‘nălțimi,</a:t>
            </a:r>
            <a:br/>
            <a:r>
              <a:t>Îmi deprinde brațul pentru lupta grea</a:t>
            </a:r>
            <a:br/>
            <a:r>
              <a:t>Și-mi pune arcu-n mâini.</a:t>
            </a:r>
            <a:br/>
            <a:r>
              <a:t>Viu e Domnul și tare-i Stânca mea,</a:t>
            </a:r>
            <a:br/>
            <a:r>
              <a:t>Și prin El voi trăi-n veșnicii.</a:t>
            </a:r>
            <a:br/>
            <a:r>
              <a:t>Dumnezeu mă-ncinge cu puterea Sa,</a:t>
            </a:r>
            <a:br/>
            <a:r>
              <a:t>M-așează pe ‘nălțimi.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