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voi lăuda, Domnul meu,</a:t>
            </a:r>
            <a:br/>
            <a:r>
              <a:t>Tată Sfânt, Dumnezeu,</a:t>
            </a:r>
            <a:br/>
            <a:r>
              <a:t>Creatorul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voi lăuda, Domnul meu,</a:t>
            </a:r>
            <a:br/>
            <a:r>
              <a:t>Fiu Divin, Salvator,</a:t>
            </a:r>
            <a:br/>
            <a:r>
              <a:t>Rege-al regilor.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voi lăuda, Domnul meu,</a:t>
            </a:r>
            <a:br/>
            <a:r>
              <a:t>Duh Preasfânt, Mângâietor,</a:t>
            </a:r>
            <a:br/>
            <a:r>
              <a:t>Călăuzitor.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voi lăuda, Domnul meu,</a:t>
            </a:r>
            <a:br/>
            <a:r>
              <a:t>Tată Sfânt, Fiu Divin, Duh Preasfânt,</a:t>
            </a:r>
            <a:br/>
            <a:r>
              <a:t>În veci amin.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