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Tot pământul azi să tacă</a:t>
            </a:r>
            <a:br/>
            <a:r>
              <a:t>Și cu teamă să se-nchine.</a:t>
            </a:r>
            <a:br/>
            <a:r>
              <a:t>Tot ce-i rău din noi să piară</a:t>
            </a:r>
            <a:br/>
            <a:r>
              <a:t>Căci din cer Cristosul vine.</a:t>
            </a:r>
            <a:br/>
            <a:r>
              <a:t>Ca din viața Sa cu toții să luăm</a:t>
            </a:r>
            <a:br/>
            <a:r>
              <a:t>Și pe-a nostră Lui să I-o dăm.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Domnilor se naște,</a:t>
            </a:r>
            <a:br/>
            <a:r>
              <a:t>Cel din veșnicii e prunc,</a:t>
            </a:r>
            <a:br/>
            <a:r>
              <a:t>Dumnezeu la noi coboară,</a:t>
            </a:r>
            <a:br/>
            <a:r>
              <a:t>Trup și Sânge s-a făcut.</a:t>
            </a:r>
            <a:br/>
            <a:r>
              <a:t>Celor ce vor crede se va dărui</a:t>
            </a:r>
            <a:br/>
            <a:r>
              <a:t>Și cerească mană va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Serafimi cu șase aripi,</a:t>
            </a:r>
            <a:br/>
            <a:r>
              <a:t>Heruvimi preasfinți privesc,</a:t>
            </a:r>
            <a:br/>
            <a:r>
              <a:t>Cu uimire-ascund ei fața</a:t>
            </a:r>
            <a:br/>
            <a:r>
              <a:t>Și-ntr-un cântec Îl slăvesc:</a:t>
            </a:r>
            <a:br/>
            <a:r>
              <a:t>Aleluia, Aleluia,</a:t>
            </a:r>
            <a:br/>
            <a:r>
              <a:t>Aleluia, Domn Prea ‘nalt!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