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ești Creatorul universului întreg,</a:t>
            </a:r>
            <a:br/>
            <a:r>
              <a:t>Tu ești început și întregire tuturor.</a:t>
            </a:r>
            <a:br/>
            <a:r>
              <a:t>Stelele și luna glasul Tău îl înțeleg,</a:t>
            </a:r>
            <a:br/>
            <a:r>
              <a:t>Marea și pământul, tot ce are viață</a:t>
            </a:r>
            <a:br/>
            <a:r>
              <a:t>Îți dedică existența lor.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Toate le-ai creat, pe toate Mâna Ta le ține,</a:t>
            </a:r>
            <a:br/>
            <a:r>
              <a:t>Toate-mi spun că Tu ești Dumnezeu.</a:t>
            </a:r>
            <a:br/>
            <a:r>
              <a:t>Ai trimis suflarea Ta și viață peste mine,</a:t>
            </a:r>
            <a:br/>
            <a:r>
              <a:t>Și mai mult de tot ce ești, Tu ești Tatăl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Împărat al slavei, Tu luminii ești Stăpân,</a:t>
            </a:r>
            <a:br/>
            <a:r>
              <a:t>Îngerii Te laudă și oștirile cerești.</a:t>
            </a:r>
            <a:br/>
            <a:r>
              <a:t>Vin cu bucurie, viața mea să Ți-o închin,</a:t>
            </a:r>
            <a:br/>
            <a:r>
              <a:t>Vreau să-Ți simt prezența,</a:t>
            </a:r>
            <a:br/>
            <a:r>
              <a:t>să-Ți ascult Cuvântul,</a:t>
            </a:r>
            <a:br/>
            <a:r>
              <a:t>Să Te-aud șoptind că mă iubești.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Toate le-ai creat, pe toate Mâna Ta le ține,</a:t>
            </a:r>
            <a:br/>
            <a:r>
              <a:t>Toate-mi spun că Tu ești Dumnezeu.</a:t>
            </a:r>
            <a:br/>
            <a:r>
              <a:t>Ai trimis suflarea Ta și viață peste mine,</a:t>
            </a:r>
            <a:br/>
            <a:r>
              <a:t>Și mai mult de tot ce ești, Tu ești Tatăl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