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Vesti-voi azi mărirea Domnului,</a:t>
            </a:r>
            <a:br/>
            <a:r>
              <a:t>Prin El cânta-voi îndurarea Lui.</a:t>
            </a:r>
            <a:br/>
            <a:r>
              <a:t>Din starea mea smerită, din adânc,</a:t>
            </a:r>
            <a:br/>
            <a:r>
              <a:t>M-a ridicat prin Numele Lui sfânt.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Vesti-voi azi puterea Domnului,</a:t>
            </a:r>
            <a:br/>
            <a:r>
              <a:t>Căci mari lucrări zidi cu braţul Lui.</a:t>
            </a:r>
            <a:br/>
            <a:r>
              <a:t>A risipit mândria celui rău</a:t>
            </a:r>
            <a:br/>
            <a:r>
              <a:t>Şi pace dat-a sufletului meu.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Vesti-voi azi iubirea Domnului,</a:t>
            </a:r>
            <a:br/>
            <a:r>
              <a:t>Iertarea Sa şi bunătatea Lui;</a:t>
            </a:r>
            <a:br/>
            <a:r>
              <a:t>Pe cei flămânzi şi goi i-a săturat,</a:t>
            </a:r>
            <a:br/>
            <a:r>
              <a:t>Pe cei smeriţi, din tină i-a ‘nălţat.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Vesti-voi azi pe Domnul Preaiubit,</a:t>
            </a:r>
            <a:br/>
            <a:r>
              <a:t>Căci, iată, ce-a promis, a făptuit.</a:t>
            </a:r>
            <a:br/>
            <a:r>
              <a:t>El credincios şi milostiv va fi</a:t>
            </a:r>
            <a:br/>
            <a:r>
              <a:t>Din neam în neam şi până-n veşnicii.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