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Viața mea Ți-o dăruiesc,</a:t>
            </a:r>
            <a:br/>
            <a:r>
              <a:t>Consacrat vreau să trăiesc.</a:t>
            </a:r>
            <a:br/>
            <a:r>
              <a:t>Zilele și clipele</a:t>
            </a:r>
            <a:br/>
            <a:r>
              <a:t>Să-Ți reverse laude,</a:t>
            </a:r>
            <a:br/>
            <a:r>
              <a:t>Să-Ți reverse laude.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Mâinile-Ți încredințez,</a:t>
            </a:r>
            <a:br/>
            <a:r>
              <a:t>Din iubire să lucrez.</a:t>
            </a:r>
            <a:br/>
            <a:r>
              <a:t>Vreau ca pașii mei oricând</a:t>
            </a:r>
            <a:br/>
            <a:r>
              <a:t>Blând să umble pe pământ,</a:t>
            </a:r>
            <a:br/>
            <a:r>
              <a:t>Blând să umble pe pământ.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Vocea Ți-o voi închina,</a:t>
            </a:r>
            <a:br/>
            <a:r>
              <a:t>Ție, Rege-Ți va cânta,</a:t>
            </a:r>
            <a:br/>
            <a:r>
              <a:t>Buzele-mi vor fi mereu</a:t>
            </a:r>
            <a:br/>
            <a:r>
              <a:t>Pline de-adevărul Tău,</a:t>
            </a:r>
            <a:br/>
            <a:r>
              <a:t>Pline de-adevărul Tău.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Banii mei Îți aparțin,</a:t>
            </a:r>
            <a:br/>
            <a:r>
              <a:t>Niciun dram n-am să rețin.</a:t>
            </a:r>
            <a:br/>
            <a:r>
              <a:t>Mintea mea și orice dar</a:t>
            </a:r>
            <a:br/>
            <a:r>
              <a:t>Folosește-le cu har,</a:t>
            </a:r>
            <a:br/>
            <a:r>
              <a:t>Folosește-le cu har.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 voința mea Ți-o dau,</a:t>
            </a:r>
            <a:br/>
            <a:r>
              <a:t>Vreau în voia Ta să stau.</a:t>
            </a:r>
            <a:br/>
            <a:r>
              <a:t>Inima Ți-o dăruiesc</a:t>
            </a:r>
            <a:br/>
            <a:r>
              <a:t>Ca să-Ți fie tron regesc,</a:t>
            </a:r>
            <a:br/>
            <a:r>
              <a:t>Ca să-Ți fie tron regesc.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Dragostea și tot ce-i bun</a:t>
            </a:r>
            <a:br/>
            <a:r>
              <a:t>Înaintea Ta le pun.</a:t>
            </a:r>
            <a:br/>
            <a:r>
              <a:t>Doamne, vreau să-ți aparțin</a:t>
            </a:r>
            <a:br/>
            <a:r>
              <a:t>Pentru veci și pe deplin,</a:t>
            </a:r>
            <a:br/>
            <a:r>
              <a:t>Pentru veci și pe deplin.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