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 cânta un imn de slavă,</a:t>
            </a:r>
            <a:br/>
            <a:r>
              <a:t>Domnul m-a răscumpărat!</a:t>
            </a:r>
            <a:br/>
            <a:r>
              <a:t>Suferind pe lemnul crucii,</a:t>
            </a:r>
            <a:br/>
            <a:r>
              <a:t>De blestem El m-a scăpat.</a:t>
            </a:r>
            <a:br/>
            <a:r>
              <a:t>Am să spun cum Domnul slavei</a:t>
            </a:r>
            <a:br/>
            <a:r>
              <a:t>Din iubire S-a jertfit,</a:t>
            </a:r>
            <a:br/>
            <a:r>
              <a:t>Vina mea și-al meu păcat greu</a:t>
            </a:r>
            <a:br/>
            <a:r>
              <a:t>Cu-al Său sânge le-a plătit.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să-I cânt fără-ncetare,</a:t>
            </a:r>
            <a:br/>
            <a:r>
              <a:t>Cu-al Său sânge m-a salvat!</a:t>
            </a:r>
            <a:br/>
            <a:r>
              <a:t>Prin Isus eu am iertare,</a:t>
            </a:r>
            <a:br/>
            <a:r>
              <a:t>Astăzi sunt eliberat!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Îl slăvesc pe-Acela care a învins</a:t>
            </a:r>
            <a:br/>
            <a:r>
              <a:t>Și este viu!</a:t>
            </a:r>
            <a:br/>
            <a:r>
              <a:t>Biruind păcat și moarte,</a:t>
            </a:r>
            <a:br/>
            <a:r>
              <a:t>A făcut din mine fiu.</a:t>
            </a:r>
            <a:br/>
            <a:r>
              <a:t>În Isus am mântuire,</a:t>
            </a:r>
            <a:br/>
            <a:r>
              <a:t>Al meu suflet e curat.</a:t>
            </a:r>
            <a:br/>
            <a:r>
              <a:t>Am fost mort, El mi-a dat viață</a:t>
            </a:r>
            <a:br/>
            <a:r>
              <a:t>Și cu Tatăl m-a-mpăcat.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să-I cânt fără-ncetare,</a:t>
            </a:r>
            <a:br/>
            <a:r>
              <a:t>Cu-al Său sânge m-a salvat!</a:t>
            </a:r>
            <a:br/>
            <a:r>
              <a:t>Prin Isus eu am iertare,</a:t>
            </a:r>
            <a:br/>
            <a:r>
              <a:t>Astăzi sunt eliberat!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