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 preamări mereu pe Cel Preasfânt</a:t>
            </a:r>
            <a:br/>
            <a:r>
              <a:t>Şi din toată inima voi cânta,</a:t>
            </a:r>
            <a:br/>
            <a:r>
              <a:t>Căci Domnul este mare.</a:t>
            </a:r>
            <a:br/>
            <a:r>
              <a:t>Eşti fericirea mea în orice zi.</a:t>
            </a:r>
            <a:br/>
            <a:r>
              <a:t>Tu eşti bucuria mea şi voi cânta: 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Tu îmi sprijineşti dreptatea mea</a:t>
            </a:r>
            <a:br/>
            <a:r>
              <a:t>Şi pricina mea Tu o asculţi,</a:t>
            </a:r>
            <a:br/>
            <a:r>
              <a:t>Tu eşti Judecătorul.</a:t>
            </a:r>
            <a:br/>
            <a:r>
              <a:t>La vreme de necaz, puterea Ta</a:t>
            </a:r>
            <a:br/>
            <a:r>
              <a:t>Se-arată mereu ‘naintea omului: 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Toţi cei ce cunosc al Tău Nume scump</a:t>
            </a:r>
            <a:br/>
            <a:r>
              <a:t>Se-nchină smeriţi în faţa Ta,</a:t>
            </a:r>
            <a:br/>
            <a:r>
              <a:t>Şi-n Tine-şi pun nădejdea.</a:t>
            </a:r>
            <a:br/>
            <a:r>
              <a:t>Tu binecuvintezi pe cel credincios</a:t>
            </a:r>
            <a:br/>
            <a:r>
              <a:t>Şi-n slavă-l îmbraci pe cel neprihănit: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