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Vreau, Doamne, vreau să-­nvăţ</a:t>
            </a:r>
            <a:br/>
            <a:r>
              <a:t>Al cerului Cuvânt;</a:t>
            </a:r>
            <a:br/>
            <a:r>
              <a:t>Ce mult doresc să fiu al Tău,</a:t>
            </a:r>
            <a:br/>
            <a:r>
              <a:t>Născut din Duhul Sfânt!</a:t>
            </a:r>
            <a:br/>
            <a:r>
              <a:t>Învață-mă, Te rog, s-ascult</a:t>
            </a:r>
            <a:br/>
            <a:r>
              <a:t>Când Tu îmi vorbești;</a:t>
            </a:r>
            <a:br/>
            <a:r>
              <a:t>Încearcă-mă și mustră-mă,</a:t>
            </a:r>
            <a:br/>
            <a:r>
              <a:t>Căci știu că mă iubești.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Ferice­ de cei ce păzesc poruncile Tale,</a:t>
            </a:r>
            <a:br/>
            <a:r>
              <a:t>Care Te caută din toată inima lor.</a:t>
            </a:r>
            <a:br/>
            <a:r>
              <a:t>Da, e ferice de cei ce păzesc poruncile Tale,</a:t>
            </a:r>
            <a:br/>
            <a:r>
              <a:t>Care Te caută din toată inima lor.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Doamne, vreau să cresc</a:t>
            </a:r>
            <a:br/>
            <a:r>
              <a:t>În harul Tău mereu;</a:t>
            </a:r>
            <a:br/>
            <a:r>
              <a:t>Te rog din suflet să mă-­nveţi,</a:t>
            </a:r>
            <a:br/>
            <a:r>
              <a:t>Căci Tu eşti Tatăl meu.</a:t>
            </a:r>
            <a:br/>
            <a:r>
              <a:t>Tu ştii cât sunt de slab</a:t>
            </a:r>
            <a:br/>
            <a:r>
              <a:t>În faptă şi în cuvânt;</a:t>
            </a:r>
            <a:br/>
            <a:r>
              <a:t>Nu-­i alt învăţător mai bun</a:t>
            </a:r>
            <a:br/>
            <a:r>
              <a:t>În cer şi pe pământ.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Ferice­ de cei ce păzesc poruncile Tale,</a:t>
            </a:r>
            <a:br/>
            <a:r>
              <a:t>Care Te caută din toată inima lor.</a:t>
            </a:r>
            <a:br/>
            <a:r>
              <a:t>Da, e ferice de cei ce păzesc poruncile Tale,</a:t>
            </a:r>
            <a:br/>
            <a:r>
              <a:t>Care Te caută din toată inima lor.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cât de mult doresc</a:t>
            </a:r>
            <a:br/>
            <a:r>
              <a:t>Să fiu eliberat!</a:t>
            </a:r>
            <a:br/>
            <a:r>
              <a:t>Ajută­-mi, bunule Păstor,</a:t>
            </a:r>
            <a:br/>
            <a:r>
              <a:t>Să scap de­-al meu păcat.</a:t>
            </a:r>
            <a:br/>
            <a:r>
              <a:t>Aş vrea viaţa mea</a:t>
            </a:r>
            <a:br/>
            <a:r>
              <a:t>Pe veci să Ţi­-o închin,</a:t>
            </a:r>
            <a:br/>
            <a:r>
              <a:t>Să port în mine chipul Tău,</a:t>
            </a:r>
            <a:br/>
            <a:r>
              <a:t>Slujindu­-Ţi pe deplin.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Ferice­ de cei ce păzesc poruncile Tale,</a:t>
            </a:r>
            <a:br/>
            <a:r>
              <a:t>Care Te caută din toată inima lor.</a:t>
            </a:r>
            <a:br/>
            <a:r>
              <a:t>Da, e ferice de cei ce păzesc poruncile Tale,</a:t>
            </a:r>
            <a:br/>
            <a:r>
              <a:t>Care Te caută din toată inima lor.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