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Zidește în mine o inimă curată,</a:t>
            </a:r>
            <a:br/>
            <a:r>
              <a:t>Dumnezeule,</a:t>
            </a:r>
            <a:br/>
            <a:r>
              <a:t>Și pune în mine un duh nou, statornic,</a:t>
            </a:r>
            <a:br/>
            <a:r>
              <a:t>Dumnezeule!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mă lepăda de la fața Ta,</a:t>
            </a:r>
            <a:br/>
            <a:r>
              <a:t> Și nu lua de la mine Duhul Tău Cel Sfânt</a:t>
            </a:r>
            <a:br/>
            <a:r>
              <a:t>Dă-mi iarăși bucuria mântuirii Tale,</a:t>
            </a:r>
            <a:br/>
            <a:r>
              <a:t>Umple-mă cu Duhul Tău Cel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