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jurul Tău noi, adunaţi,</a:t>
            </a:r>
            <a:br/>
            <a:r>
              <a:t>simţim dorita Ta Fiinţă</a:t>
            </a:r>
            <a:br/>
            <a:r>
              <a:t>și suntem binecuvântaţi;</a:t>
            </a:r>
            <a:br/>
            <a:r>
              <a:t>plini suntem de recunoştinţă!</a:t>
            </a:r>
            <a:br/>
            <a:r>
              <a:t>Azi voim să-Ţi mulţumim,</a:t>
            </a:r>
            <a:br/>
            <a:r>
              <a:t>că, oricând, pe orişicine</a:t>
            </a:r>
            <a:br/>
            <a:r>
              <a:t>Tu îl primeşti cu drag la Tine:</a:t>
            </a:r>
            <a:br/>
            <a:r>
              <a:t>cu laude astăzi noi venim,</a:t>
            </a:r>
            <a:br/>
            <a:r>
              <a:t>cu laude astăzi noi venim.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Da, Doamne, Tu ai rânduit,</a:t>
            </a:r>
            <a:br/>
            <a:r>
              <a:t>cu toţi când suntem împreună,</a:t>
            </a:r>
            <a:br/>
            <a:r>
              <a:t>să fie-oricine umilit</a:t>
            </a:r>
            <a:br/>
            <a:r>
              <a:t>și-oricare să Ţi Se supună.</a:t>
            </a:r>
            <a:br/>
            <a:r>
              <a:t>Noi dorim să Te slăvim,</a:t>
            </a:r>
            <a:br/>
            <a:r>
              <a:t>c-al Tău Nume-n strălucire</a:t>
            </a:r>
            <a:br/>
            <a:r>
              <a:t>nu-i întrecut de-ntreaga fire;</a:t>
            </a:r>
            <a:br/>
            <a:r>
              <a:t>cu Tine-n veci dorim să fim,</a:t>
            </a:r>
            <a:br/>
            <a:r>
              <a:t>cu Tine-n veci dorim să fim.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 ai venit pe-acest pământ</a:t>
            </a:r>
            <a:br/>
            <a:r>
              <a:t>să împlineşti voinţa sfântă</a:t>
            </a:r>
            <a:br/>
            <a:r>
              <a:t>și-al Tatălui prea scump Cuvânt;</a:t>
            </a:r>
            <a:br/>
            <a:r>
              <a:t>răscumpăraţii azi Te cântă.</a:t>
            </a:r>
            <a:br/>
            <a:r>
              <a:t>În curând în cer uniţi,</a:t>
            </a:r>
            <a:br/>
            <a:r>
              <a:t>în trup nou prin preschimbare,</a:t>
            </a:r>
            <a:br/>
            <a:r>
              <a:t>dup-a Ta sfânt-asemănare,</a:t>
            </a:r>
            <a:br/>
            <a:r>
              <a:t>vom fi în veci preafericiţi,</a:t>
            </a:r>
            <a:br/>
            <a:r>
              <a:t>vom fi în veci preafericiţi.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