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Întoarceți-vă azi toți la Biblie!</a:t>
            </a:r>
            <a:br/>
            <a:r>
              <a:t>Aflați planul lui Dumnezeu.</a:t>
            </a:r>
            <a:br/>
            <a:r>
              <a:t>E vestea salvării oricărui pierdut,</a:t>
            </a:r>
            <a:br/>
            <a:r>
              <a:t>alină necazul cel greu.</a:t>
            </a:r>
            <a:br/>
            <a:r>
              <a:t>Întoarceți-vă azi la Biblie,</a:t>
            </a:r>
            <a:br/>
            <a:r>
              <a:t>la Cuvântul lui Dumnezeu!</a:t>
            </a:r>
            <a:br/>
            <a:r>
              <a:t>Întoarceți-vă azi la Biblie,</a:t>
            </a:r>
            <a:br/>
            <a:r>
              <a:t>la poruncile lui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Întoarceți-vă azi toți la Biblie,</a:t>
            </a:r>
            <a:br/>
            <a:r>
              <a:t>Tezaurul cel mai de preț!</a:t>
            </a:r>
            <a:br/>
            <a:r>
              <a:t>Ascundeți în inimi poruncile ei,</a:t>
            </a:r>
            <a:br/>
            <a:r>
              <a:t>primiți-i mesajul măreț.</a:t>
            </a:r>
            <a:br/>
            <a:r>
              <a:t>Întoarceți-vă azi la Biblie,</a:t>
            </a:r>
            <a:br/>
            <a:r>
              <a:t>la Cuvântul lui Dumnezeu!</a:t>
            </a:r>
            <a:br/>
            <a:r>
              <a:t>Întoarceți-vă azi la Biblie,</a:t>
            </a:r>
            <a:br/>
            <a:r>
              <a:t>la poruncile lui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Întoarceți-vă azi toți la Biblie!</a:t>
            </a:r>
            <a:br/>
            <a:r>
              <a:t>Urmați acest far luminos.</a:t>
            </a:r>
            <a:br/>
            <a:r>
              <a:t>E stâlpul de flăcări pe drumul pustiu,</a:t>
            </a:r>
            <a:br/>
            <a:r>
              <a:t>ne-ndreaptă spre Isus Hristos.</a:t>
            </a:r>
            <a:br/>
            <a:r>
              <a:t>Întoarceți-vă azi la Biblie,</a:t>
            </a:r>
            <a:br/>
            <a:r>
              <a:t>la Cuvântul lui Dumnezeu!</a:t>
            </a:r>
            <a:br/>
            <a:r>
              <a:t>Întoarceți-vă azi la Biblie,</a:t>
            </a:r>
            <a:br/>
            <a:r>
              <a:t>la poruncile lui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