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Învaţă-mă s-ascult Cuvântul,</a:t>
            </a:r>
            <a:br/>
            <a:r>
              <a:t>Stăpânul meu preabun,</a:t>
            </a:r>
            <a:br/>
            <a:r>
              <a:t>chiar de s-ar despica pământul</a:t>
            </a:r>
            <a:br/>
            <a:r>
              <a:t>și furios ar bate vântul,</a:t>
            </a:r>
            <a:br/>
            <a:r>
              <a:t>învaţă-mă s-ascult Cuvântul,</a:t>
            </a:r>
            <a:br/>
            <a:r>
              <a:t>și Lui să mă supun,</a:t>
            </a:r>
            <a:br/>
            <a:r>
              <a:t>și Lui să mă supun!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Învaţă-mă să fiu statornic</a:t>
            </a:r>
            <a:br/>
            <a:r>
              <a:t>în rânduirea Ta,</a:t>
            </a:r>
            <a:br/>
            <a:r>
              <a:t>fă-mi sufletul mereu mai dornic,</a:t>
            </a:r>
            <a:br/>
            <a:r>
              <a:t>în ascultare tot mai spornic,</a:t>
            </a:r>
            <a:br/>
            <a:r>
              <a:t>învaţă-mă să fiu statornic,</a:t>
            </a:r>
            <a:br/>
            <a:r>
              <a:t>și să rămân aşa,</a:t>
            </a:r>
            <a:br/>
            <a:r>
              <a:t>și să rămân aşa!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Învaţă-mă Lucrarea-Ţi toată</a:t>
            </a:r>
            <a:br/>
            <a:r>
              <a:t>și-ntreg să fiu în ea,</a:t>
            </a:r>
            <a:br/>
            <a:r>
              <a:t>dă-mi o cunoaştere curată,</a:t>
            </a:r>
            <a:br/>
            <a:r>
              <a:t>de rătăcire dezlegată,</a:t>
            </a:r>
            <a:br/>
            <a:r>
              <a:t>învaţă-mă Lucrarea-Ţi toată,</a:t>
            </a:r>
            <a:br/>
            <a:r>
              <a:t>să nu-mi fac voia mea,</a:t>
            </a:r>
            <a:br/>
            <a:r>
              <a:t>să nu-mi fac voia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Învaţă-mă deplin iubirea,</a:t>
            </a:r>
            <a:br/>
            <a:r>
              <a:t>păzeşte-mă de rău,</a:t>
            </a:r>
            <a:br/>
            <a:r>
              <a:t>să-mi înnoieşti prin ea simţirea,</a:t>
            </a:r>
            <a:br/>
            <a:r>
              <a:t>spre Tine să-mi îndrepţi privirea,</a:t>
            </a:r>
            <a:br/>
            <a:r>
              <a:t>învaţă-mă deplin iubirea</a:t>
            </a:r>
            <a:br/>
            <a:r>
              <a:t>și Adevărul Tău,</a:t>
            </a:r>
            <a:br/>
            <a:r>
              <a:t>și Adevărul Tău!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toate să mă-nveţi pe mine,</a:t>
            </a:r>
            <a:br/>
            <a:r>
              <a:t>Stăpânul meu Ceresc,</a:t>
            </a:r>
            <a:br/>
            <a:r>
              <a:t>căci numai învăţat de Tine,</a:t>
            </a:r>
            <a:br/>
            <a:r>
              <a:t>pricep ce-i rău şi ce e bine,</a:t>
            </a:r>
            <a:br/>
            <a:r>
              <a:t>pricep Scripturile divine,</a:t>
            </a:r>
            <a:br/>
            <a:r>
              <a:t>și ştiu cum să trăiesc,</a:t>
            </a:r>
            <a:br/>
            <a:r>
              <a:t>și ştiu cum să trăiesc!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