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Aşa cum sunt eu, Doamne, vin,</a:t>
            </a:r>
            <a:br/>
            <a:r>
              <a:t>chemat de harul Tău divin;</a:t>
            </a:r>
            <a:br/>
            <a:r>
              <a:t>în sângele Tău scump, vărsat,</a:t>
            </a:r>
            <a:br/>
            <a:r>
              <a:t>mă spală de al meu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Aşa cum sunt, nu mai aştept</a:t>
            </a:r>
            <a:br/>
            <a:r>
              <a:t>să-ncerc mereu să mă îndrept,</a:t>
            </a:r>
            <a:br/>
            <a:r>
              <a:t>în jertfa Ta mă-ncred deplin,</a:t>
            </a:r>
            <a:br/>
            <a:r>
              <a:t>o, Mielule, eu vin, eu 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Aşa cum sunt de zbuciumat,</a:t>
            </a:r>
            <a:br/>
            <a:r>
              <a:t>de trude mari împovărat,</a:t>
            </a:r>
            <a:br/>
            <a:r>
              <a:t>în mâna Ta las al meu chin,</a:t>
            </a:r>
            <a:br/>
            <a:r>
              <a:t>o, Mielule, eu vin, eu vin.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Aşa cum sunt, nefericit,</a:t>
            </a:r>
            <a:br/>
            <a:r>
              <a:t>de pace, de puteri lipsit,</a:t>
            </a:r>
            <a:br/>
            <a:r>
              <a:t>Tu înţelegi al meu suspin,</a:t>
            </a:r>
            <a:br/>
            <a:r>
              <a:t>o, Mielule, eu vin, eu vin.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Aşa cum sunt, Tu mă primeşti,</a:t>
            </a:r>
            <a:br/>
            <a:r>
              <a:t>viaţa Tu mi-o curăţeşti;</a:t>
            </a:r>
            <a:br/>
            <a:r>
              <a:t>mă-ncred în jertfa ce-ai adus;</a:t>
            </a:r>
            <a:br/>
            <a:r>
              <a:t>în Tine, Domnul meu,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