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Al Tău Nume scump, Isuse,</a:t>
            </a:r>
            <a:br/>
            <a:r>
              <a:t>e-ntre toate cel mai sfânt.</a:t>
            </a:r>
            <a:br/>
            <a:r>
              <a:t>Ţie toate-Ţi sunt supuse,</a:t>
            </a:r>
            <a:br/>
            <a:r>
              <a:t>sus în cer şi pe pământ.</a:t>
            </a:r>
            <a:br/>
            <a:r>
              <a:t>Nume ce vesteşti iubire,</a:t>
            </a:r>
            <a:br/>
            <a:r>
              <a:t>darul Tău reverşi mereu;</a:t>
            </a:r>
            <a:br/>
            <a:r>
              <a:t>lumii-ntregi îi dai de ştire</a:t>
            </a:r>
            <a:br/>
            <a:r>
              <a:t>dragostea lui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Dragoste desăvârşită</a:t>
            </a:r>
            <a:br/>
            <a:r>
              <a:t>de la Tatăl ne-ai adus,</a:t>
            </a:r>
            <a:br/>
            <a:r>
              <a:t>o cunună pregătită</a:t>
            </a:r>
            <a:br/>
            <a:r>
              <a:t>pentru cel ce Ţi-e supus.</a:t>
            </a:r>
            <a:br/>
            <a:r>
              <a:t>Rege sfânt prin suferinţă</a:t>
            </a:r>
            <a:br/>
            <a:r>
              <a:t>pe pierduţi i-ai mântuit,</a:t>
            </a:r>
            <a:br/>
            <a:r>
              <a:t>o, câtă recunoştinţă</a:t>
            </a:r>
            <a:br/>
            <a:r>
              <a:t>pentru Numele-Ţi mărit!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Pentru cei în suferinţă</a:t>
            </a:r>
            <a:br/>
            <a:r>
              <a:t>plâns-ai şi Te-ai umilit,</a:t>
            </a:r>
            <a:br/>
            <a:r>
              <a:t>pentru cei fără credinţă</a:t>
            </a:r>
            <a:br/>
            <a:r>
              <a:t>trupul Tău a fost jertfit!</a:t>
            </a:r>
            <a:br/>
            <a:r>
              <a:t>Şi pe faţa Ta curată</a:t>
            </a:r>
            <a:br/>
            <a:r>
              <a:t>sânge, lacrimi s-au unit,</a:t>
            </a:r>
            <a:br/>
            <a:r>
              <a:t>pe cel rău ca să-l abată</a:t>
            </a:r>
            <a:br/>
            <a:r>
              <a:t>de la drumul său greşit.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Isuse-a Ta cunună</a:t>
            </a:r>
            <a:br/>
            <a:r>
              <a:t>fu de spini pe-acest pământ;</a:t>
            </a:r>
            <a:br/>
            <a:r>
              <a:t>azi aleşii Tăi se-adună</a:t>
            </a:r>
            <a:br/>
            <a:r>
              <a:t>și slăvesc Numele-Ţi sfânt.</a:t>
            </a:r>
            <a:br/>
            <a:r>
              <a:t>Voia Ta li-i desfătare,</a:t>
            </a:r>
            <a:br/>
            <a:r>
              <a:t>fericiţi la Tine vin,</a:t>
            </a:r>
            <a:br/>
            <a:r>
              <a:t>azi, în zi de sărbătoare,</a:t>
            </a:r>
            <a:br/>
            <a:r>
              <a:t>cu iubire Ţi se-nchinʼ.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