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Aleluia Regelui Preasfânt,</a:t>
            </a:r>
            <a:br/>
            <a:r>
              <a:t>Mielului fărʼ de cusur,</a:t>
            </a:r>
            <a:br/>
            <a:r>
              <a:t>Aleluia, Domn Mângâietor,</a:t>
            </a:r>
            <a:br/>
            <a:r>
              <a:t>Tu eşti Marele Eu sunt"!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Tu eşti Domn în cer şi pe pământ,</a:t>
            </a:r>
            <a:br/>
            <a:r>
              <a:t>Tu eşti Domnul celor vii,</a:t>
            </a:r>
            <a:br/>
            <a:r>
              <a:t>Tu conduci întregul univers,</a:t>
            </a:r>
            <a:br/>
            <a:r>
              <a:t>Tu eşti Marele Eu sunt"!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Aleluia, Rege-al Regilor,</a:t>
            </a:r>
            <a:br/>
            <a:r>
              <a:t>Aleluia Mielului!</a:t>
            </a:r>
            <a:br/>
            <a:r>
              <a:t>Aleluia, Domn al Domnilor,</a:t>
            </a:r>
            <a:br/>
            <a:r>
              <a:t>Tu eşti Marele Eu sunt"!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