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Am auzit o veste că Isus veni din slavă</a:t>
            </a:r>
            <a:br/>
            <a:r>
              <a:t>și la Golgota în locul meu a fost crucificat;</a:t>
            </a:r>
            <a:br/>
            <a:r>
              <a:t>El mi-a luat povara și mi-a dat în dar iertarea, prin jertfa Lui victoria de-acum am câştigat!</a:t>
            </a:r>
            <a:br/>
            <a:r>
              <a:t>Victoria în Isus mi-a dat azi salvarea,</a:t>
            </a:r>
            <a:br/>
            <a:r>
              <a:t>cu sfântul Său sânge El m-a răscumpărat;</a:t>
            </a:r>
            <a:br/>
            <a:r>
              <a:t>întreaga mea iubire doar Lui i se cuvine,</a:t>
            </a:r>
            <a:br/>
            <a:r>
              <a:t>în El am victoria, spălat sunt de păcat!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Am auzit de Domnul, de puterea Lui cea mare, cum pe cei bolnavi i-a vindecat, pe morţi i-a înviat; eu am strigat: O, Doamne, Te îndură şi de mine!</a:t>
            </a:r>
            <a:br/>
            <a:r>
              <a:t>și-n viaţa mea victoria Isus a câştigat!</a:t>
            </a:r>
            <a:br/>
            <a:r>
              <a:t>Victoria în Isus mi-a dat azi salvarea,</a:t>
            </a:r>
            <a:br/>
            <a:r>
              <a:t>cu sfântul Său sânge El m-a răscumpărat;</a:t>
            </a:r>
            <a:br/>
            <a:r>
              <a:t>întreaga mea iubire doar Lui i se cuvine,</a:t>
            </a:r>
            <a:br/>
            <a:r>
              <a:t>în El am victoria, spălat sunt de păcat!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Am auzit că Domnul mi-a zidit o casă-n ceruri</a:t>
            </a:r>
            <a:br/>
            <a:r>
              <a:t>și-n acel locaş de străluciri la masa Lui vom sta;</a:t>
            </a:r>
            <a:br/>
            <a:r>
              <a:t>cu îngerii în coruri în mărire-I vom da slavă</a:t>
            </a:r>
            <a:br/>
            <a:r>
              <a:t>și cântecul victoriei atunci îl vom cânta!</a:t>
            </a:r>
            <a:br/>
            <a:r>
              <a:t>Victoria în Isus mi-a dat azi salvarea,</a:t>
            </a:r>
            <a:br/>
            <a:r>
              <a:t>cu sfântul Său sânge El m-a răscumpărat;</a:t>
            </a:r>
            <a:br/>
            <a:r>
              <a:t>întreaga mea iubire doar Lui i se cuvine,</a:t>
            </a:r>
            <a:br/>
            <a:r>
              <a:t>în El am victoria, spălat sunt de păcat!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