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Azi, Domnul este Păstorul meu,</a:t>
            </a:r>
            <a:br/>
            <a:r>
              <a:t>eu lipsă n-am să duc.</a:t>
            </a:r>
            <a:br/>
            <a:r>
              <a:t>Din verzi păşuni şi din ape vii,</a:t>
            </a:r>
            <a:br/>
            <a:r>
              <a:t>eu sufletu-mi adap.</a:t>
            </a:r>
            <a:br/>
            <a:r>
              <a:t>Povaţă-mi dă pe cărarea grea,</a:t>
            </a:r>
            <a:br/>
            <a:r>
              <a:t>în lume port al Său Nume sfânt, chiar şi prin moarte eu trec uşor</a:t>
            </a:r>
            <a:br/>
            <a:r>
              <a:t>şi nu mă tem nicicând.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Toiagul Tău şi nuiaua Ta</a:t>
            </a:r>
            <a:br/>
            <a:r>
              <a:t>mă mângâie ades,</a:t>
            </a:r>
            <a:br/>
            <a:r>
              <a:t>pe cap mă ungi ca să mă sfinţeşti</a:t>
            </a:r>
            <a:br/>
            <a:r>
              <a:t>cu untdelemn ales.</a:t>
            </a:r>
            <a:br/>
            <a:r>
              <a:t>Tu masa-ntinzi când duşmani privesc, paharul meu este astăzi plin,</a:t>
            </a:r>
            <a:br/>
            <a:r>
              <a:t>primesc belşugul ce-L răspândeşti</a:t>
            </a:r>
            <a:br/>
            <a:r>
              <a:t>şi-n faţa Ta mă-nchin.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Da, fericirea mă va-nsoţi</a:t>
            </a:r>
            <a:br/>
            <a:r>
              <a:t>în toată viaţa mea</a:t>
            </a:r>
            <a:br/>
            <a:r>
              <a:t>și-n Casa Tatălui meu voi sta</a:t>
            </a:r>
            <a:br/>
            <a:r>
              <a:t>până când voi muri.</a:t>
            </a:r>
            <a:br/>
            <a:r>
              <a:t>Aleluia, Aleluia,</a:t>
            </a:r>
            <a:br/>
            <a:r>
              <a:t>Aleluia, Aleluia,</a:t>
            </a:r>
            <a:br/>
            <a:r>
              <a:t>Aleluia, Aleluia,</a:t>
            </a:r>
            <a:br/>
            <a:r>
              <a:t>Aleluia, Amin!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