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Batjocorit, batjocorit,</a:t>
            </a:r>
            <a:br/>
            <a:r>
              <a:t>în locul meu Domnul a fost zdrobit.</a:t>
            </a:r>
            <a:br/>
            <a:r>
              <a:t>El a purtat vina mea umilit</a:t>
            </a:r>
            <a:br/>
            <a:r>
              <a:t>căci pentru mine a fost El zdrobit.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a murit, El a murit,</a:t>
            </a:r>
            <a:br/>
            <a:r>
              <a:t>în locul meu Domnul meu a murit.</a:t>
            </a:r>
            <a:br/>
            <a:r>
              <a:t>Prin moartea Lui eu sunt azi mântuit</a:t>
            </a:r>
            <a:br/>
            <a:r>
              <a:t>pentrucă-n locul meu El a murit.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înviat, a înviat,</a:t>
            </a:r>
            <a:br/>
            <a:r>
              <a:t>Isus Hristos pentru mine-a-nviat.</a:t>
            </a:r>
            <a:br/>
            <a:r>
              <a:t>Prin învierea Lui viaţă mi-a dat,</a:t>
            </a:r>
            <a:br/>
            <a:r>
              <a:t>El pentru mine din morţi a-nviat.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Acum e viu, acum e viu,</a:t>
            </a:r>
            <a:br/>
            <a:r>
              <a:t>El sus în cer pentru mine e viu.</a:t>
            </a:r>
            <a:br/>
            <a:r>
              <a:t>Ce fericire pe Domnul să ştiu,</a:t>
            </a:r>
            <a:br/>
            <a:r>
              <a:t>că pentru mine în ceruri e viu.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El va veni, El va veni,</a:t>
            </a:r>
            <a:br/>
            <a:r>
              <a:t>cândva pe nori Domnul meu va veni.</a:t>
            </a:r>
            <a:br/>
            <a:r>
              <a:t>Faţa Lui sfântă atunci voi zări,</a:t>
            </a:r>
            <a:br/>
            <a:r>
              <a:t>El pentru mine pe nori va veni.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