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drumul meu e-ntunecos,</a:t>
            </a:r>
            <a:br/>
            <a:r>
              <a:t>lumina mea-i Isus Hristos;</a:t>
            </a:r>
            <a:br/>
            <a:r>
              <a:t>cu El pe cale merg voios;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e furtună-n jurul meu</a:t>
            </a:r>
            <a:br/>
            <a:r>
              <a:t>și ceru-ntreg e un nor greu,</a:t>
            </a:r>
            <a:br/>
            <a:r>
              <a:t>Isus e păzitorul meu;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sunt departe de cămin,</a:t>
            </a:r>
            <a:br/>
            <a:r>
              <a:t>când totu-n jur îmi e străin,</a:t>
            </a:r>
            <a:br/>
            <a:r>
              <a:t>al meu dor prin Isus mi-alin;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suflă rece-al morţii vânt</a:t>
            </a:r>
            <a:br/>
            <a:r>
              <a:t>și pier comori de pe pământ,</a:t>
            </a:r>
            <a:br/>
            <a:r>
              <a:t>Isus rămâne orişicând;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ieri, şi azi, şi-n viitor</a:t>
            </a:r>
            <a:br/>
            <a:r>
              <a:t>e-acelaşi bun Mântuitor,</a:t>
            </a:r>
            <a:br/>
            <a:r>
              <a:t>mereu îmi vine-n ajutor;</a:t>
            </a:r>
            <a:br/>
            <a:r>
              <a:t>ce bun e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