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eu privesc la crucea grea</a:t>
            </a:r>
            <a:br/>
            <a:r>
              <a:t>pe care-al slavei Prinţ muri,</a:t>
            </a:r>
            <a:br/>
            <a:r>
              <a:t>în praf arunc mândria mea,</a:t>
            </a:r>
            <a:br/>
            <a:r>
              <a:t>doar jertfa Lui voi preţui.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nu aş vrea să mă mândresc</a:t>
            </a:r>
            <a:br/>
            <a:r>
              <a:t>decât cu jertfa lui Hristos,</a:t>
            </a:r>
            <a:br/>
            <a:r>
              <a:t>pe crucea Lui să răstignesc</a:t>
            </a:r>
            <a:br/>
            <a:r>
              <a:t>tot ce e vechi şi păcătos.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Orice I-aş da n-ar fi de-ajuns</a:t>
            </a:r>
            <a:br/>
            <a:r>
              <a:t>să răsplătesc iubirea Sa;</a:t>
            </a:r>
            <a:br/>
            <a:r>
              <a:t>ce-am mai de preţ eu I-am adus;</a:t>
            </a:r>
            <a:br/>
            <a:r>
              <a:t> Primeşte, Doamne, viaţa mea!"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