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lupta e-aproape, să nu uiţi nicicând:</a:t>
            </a:r>
            <a:br/>
            <a:r>
              <a:t>războiul e al Domnului!</a:t>
            </a:r>
            <a:br/>
            <a:r>
              <a:t>Rămâi în picioare, păcatul e-nfrânt,</a:t>
            </a:r>
            <a:br/>
            <a:r>
              <a:t>războiul e al Domnului!</a:t>
            </a:r>
            <a:br/>
            <a:r>
              <a:t>Cântă-I: Glorie! Laudă!</a:t>
            </a:r>
            <a:br/>
            <a:r>
              <a:t>Puterea e numai a Lui!</a:t>
            </a:r>
            <a:br/>
            <a:r>
              <a:t>Cântă-I: Glorie! Laudă!</a:t>
            </a:r>
            <a:br/>
            <a:r>
              <a:t>Onoare şi cinste doar Lui!</a:t>
            </a:r>
            <a:br/>
            <a:r>
              <a:t>Armura de slavă să-mbraci, dar să ştii:</a:t>
            </a:r>
            <a:br/>
            <a:r>
              <a:t>războiul e al Domnului!</a:t>
            </a:r>
            <a:br/>
            <a:r>
              <a:t>Proclamă Cuvântul şi nu te clinti,</a:t>
            </a:r>
            <a:br/>
            <a:r>
              <a:t>războiul e al Domnului!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Cântă-I: Glorie! Laudă!</a:t>
            </a:r>
            <a:br/>
            <a:r>
              <a:t>Puterea e numai a Lui!</a:t>
            </a:r>
            <a:br/>
            <a:r>
              <a:t>Cântă-I: Glorie! Laudă!</a:t>
            </a:r>
            <a:br/>
            <a:r>
              <a:t>Onoare şi cinste doar Lui!</a:t>
            </a:r>
            <a:br/>
            <a:r>
              <a:t>În mijlocul luptei tu cântă mereu:</a:t>
            </a:r>
            <a:br/>
            <a:r>
              <a:t>războiul e al Domnului!</a:t>
            </a:r>
            <a:br/>
            <a:r>
              <a:t>Căci în fruntea oastei e chiar Dumnezeu,</a:t>
            </a:r>
            <a:br/>
            <a:r>
              <a:t>războiul e al Domnului!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Cântă-I: Glorie! Laudă!</a:t>
            </a:r>
            <a:br/>
            <a:r>
              <a:t>Puterea e numai a Lui!</a:t>
            </a:r>
            <a:br/>
            <a:r>
              <a:t>Cântă-I: Glorie! Laudă!</a:t>
            </a:r>
            <a:br/>
            <a:r>
              <a:t>Onoare şi cinste doar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