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mulţi sunt azi necredincioşi</a:t>
            </a:r>
            <a:br/>
            <a:r>
              <a:t>şi leapădă Cuvântul,</a:t>
            </a:r>
            <a:br/>
            <a:r>
              <a:t>tu hotărât fii şi mai mult</a:t>
            </a:r>
            <a:br/>
            <a:r>
              <a:t>a ţine Legământul,</a:t>
            </a:r>
            <a:br/>
            <a:r>
              <a:t>tu hotărât fii şi mai mult</a:t>
            </a:r>
            <a:br/>
            <a:r>
              <a:t>a ţine Legământul.</a:t>
            </a:r>
            <a:br/>
            <a:r>
              <a:t>ISUS, ISUS să fie Ţinta ta,</a:t>
            </a:r>
            <a:br/>
            <a:r>
              <a:t>cu ochii sus la răsplătirea Sa,</a:t>
            </a:r>
            <a:br/>
            <a:r>
              <a:t>ʼnapoi tu să nu dai nicicând,</a:t>
            </a:r>
            <a:br/>
            <a:r>
              <a:t>fii treaz şi luptă biruind!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unii s­au lăsat cuprinşi</a:t>
            </a:r>
            <a:br/>
            <a:r>
              <a:t>de somn şi nepăsare,</a:t>
            </a:r>
            <a:br/>
            <a:r>
              <a:t>tu priveghează, îndoind</a:t>
            </a:r>
            <a:br/>
            <a:r>
              <a:t>a Dragostei lucrare,</a:t>
            </a:r>
            <a:br/>
            <a:r>
              <a:t>tu priveghează, îndoind</a:t>
            </a:r>
            <a:br/>
            <a:r>
              <a:t>a Dragostei lucrare.</a:t>
            </a:r>
            <a:br/>
            <a:r>
              <a:t>ISUS, ISUS să fie Ţinta ta,</a:t>
            </a:r>
            <a:br/>
            <a:r>
              <a:t>cu ochii sus la răsplătirea Sa,</a:t>
            </a:r>
            <a:br/>
            <a:r>
              <a:t>ʼnapoi tu să nu dai nicicând,</a:t>
            </a:r>
            <a:br/>
            <a:r>
              <a:t>fii treaz şi luptă biruind!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mulţi din nou spre lume iar</a:t>
            </a:r>
            <a:br/>
            <a:r>
              <a:t>întorc a lor privire,</a:t>
            </a:r>
            <a:br/>
            <a:r>
              <a:t>privirea ţintă şi mai mult</a:t>
            </a:r>
            <a:br/>
            <a:r>
              <a:t>tu ai spre Răsplătire,</a:t>
            </a:r>
            <a:br/>
            <a:r>
              <a:t>privirea ţintă şi mai mult</a:t>
            </a:r>
            <a:br/>
            <a:r>
              <a:t>tu ai spre Răsplătire!</a:t>
            </a:r>
            <a:br/>
            <a:r>
              <a:t>ISUS, ISUS să fie Ţinta ta,</a:t>
            </a:r>
            <a:br/>
            <a:r>
              <a:t>cu ochii sus la răsplătirea Sa,</a:t>
            </a:r>
            <a:br/>
            <a:r>
              <a:t>ʼnapoi tu să nu dai nicicând,</a:t>
            </a:r>
            <a:br/>
            <a:r>
              <a:t>fii treaz şi luptă biruind!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unii au uitat de mult</a:t>
            </a:r>
            <a:br/>
            <a:r>
              <a:t>Cuvântul Cărţii Sfinte,</a:t>
            </a:r>
            <a:br/>
            <a:r>
              <a:t>tu cercetează-L mai adânc,</a:t>
            </a:r>
            <a:br/>
            <a:r>
              <a:t>iubindu-L mai fierbinte,</a:t>
            </a:r>
            <a:br/>
            <a:r>
              <a:t>tu cercetează-L mai adânc,</a:t>
            </a:r>
            <a:br/>
            <a:r>
              <a:t>iubindu-L mai fierbinte.</a:t>
            </a:r>
            <a:br/>
            <a:r>
              <a:t>ISUS, ISUS să fie Ţinta ta,</a:t>
            </a:r>
            <a:br/>
            <a:r>
              <a:t>cu ochii sus la răsplătirea Sa,</a:t>
            </a:r>
            <a:br/>
            <a:r>
              <a:t>ʼnapoi tu să nu dai nicicând,</a:t>
            </a:r>
            <a:br/>
            <a:r>
              <a:t>fii treaz şi luptă biruind!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Când unii uită-a se ruga</a:t>
            </a:r>
            <a:br/>
            <a:r>
              <a:t>şi uită de-adunare,</a:t>
            </a:r>
            <a:br/>
            <a:r>
              <a:t>tu le iubeşte mai cu foc,</a:t>
            </a:r>
            <a:br/>
            <a:r>
              <a:t>ai râvnă şi mai mare,</a:t>
            </a:r>
            <a:br/>
            <a:r>
              <a:t>tu le iubeşte mai cu foc,</a:t>
            </a:r>
            <a:br/>
            <a:r>
              <a:t>ai râvnă şi mai mare.</a:t>
            </a:r>
            <a:br/>
            <a:r>
              <a:t>ISUS, ISUS să fie Ţinta ta,</a:t>
            </a:r>
            <a:br/>
            <a:r>
              <a:t>cu ochii sus la răsplătirea Sa,</a:t>
            </a:r>
            <a:br/>
            <a:r>
              <a:t>ʼnapoi tu să nu dai nicicând,</a:t>
            </a:r>
            <a:br/>
            <a:r>
              <a:t>fii treaz şi luptă biruind!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Veghează, roagă-te mereu,</a:t>
            </a:r>
            <a:br/>
            <a:r>
              <a:t>lucrează cu-nfocare,</a:t>
            </a:r>
            <a:br/>
            <a:r>
              <a:t>fii credincios pânʼ la sfârşit,</a:t>
            </a:r>
            <a:br/>
            <a:r>
              <a:t>răsplata fi-va mare,</a:t>
            </a:r>
            <a:br/>
            <a:r>
              <a:t>fii credincios pânʼ la sfârşit,</a:t>
            </a:r>
            <a:br/>
            <a:r>
              <a:t>răsplata fi-va mare!</a:t>
            </a:r>
            <a:br/>
            <a:r>
              <a:t>ISUS, ISUS să fie Ţinta ta,</a:t>
            </a:r>
            <a:br/>
            <a:r>
              <a:t>cu ochii sus la răsplătirea Sa,</a:t>
            </a:r>
            <a:br/>
            <a:r>
              <a:t>ʼnapoi tu să nu dai nicicând,</a:t>
            </a:r>
            <a:br/>
            <a:r>
              <a:t>fii treaz şi luptă biruind!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