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 Aleluia, cânt Aleluia,</a:t>
            </a:r>
            <a:br/>
            <a:r>
              <a:t>Ţie, Dumnezeul meu Slăvit!</a:t>
            </a:r>
            <a:br/>
            <a:r>
              <a:t>Cânt Aleluia, cânt Aleluia,</a:t>
            </a:r>
            <a:br/>
            <a:r>
              <a:t>Te iubesc căci Tu m-ai mântuit!</a:t>
            </a:r>
            <a:br/>
            <a:r>
              <a:t>Jertfa mulţumirii ardă pe altar,</a:t>
            </a:r>
            <a:br/>
            <a:r>
              <a:t>Tatălui iubirii, Sfânt izvor de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 cu credinţă, cânt cu credinţă, Ţie, Dumnezeul Credincios!</a:t>
            </a:r>
            <a:br/>
            <a:r>
              <a:t>Cânt cu credinţă, cânt cu credinţă, Fiului Tău Sfânt, Isus Cristos!</a:t>
            </a:r>
            <a:br/>
            <a:r>
              <a:t>Jertfa mulţumirii ardă pe altar,</a:t>
            </a:r>
            <a:br/>
            <a:r>
              <a:t>Tatălui iubirii, Sfânt izvor de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 cu-nchinare, cânt cu-nchinare, Ţie, Dumnezeul Minunat!</a:t>
            </a:r>
            <a:br/>
            <a:r>
              <a:t>Cânt cu-nchinare, cânt cu-nchinare, cânt cu focul care Tu mi-ai dat!</a:t>
            </a:r>
            <a:br/>
            <a:r>
              <a:t>Jertfa mulţumirii ardă pe altar,</a:t>
            </a:r>
            <a:br/>
            <a:r>
              <a:t>Tatălui iubirii, Sfânt izvor de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