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Cântaţi pe Isus cu iubire,</a:t>
            </a:r>
            <a:br/>
            <a:r>
              <a:t>căci El pentru noi a murit;</a:t>
            </a:r>
            <a:br/>
            <a:r>
              <a:t>lăudaţi-L şi daţi-I mărire,</a:t>
            </a:r>
            <a:br/>
            <a:r>
              <a:t>căci El pentru noi S-a jertfit.</a:t>
            </a:r>
            <a:br/>
            <a:r>
              <a:t>Eu vreau să cânt </a:t>
            </a:r>
            <a:br/>
            <a:r>
              <a:t>pe Mielul de Tatăl sfinţit; </a:t>
            </a:r>
            <a:br/>
            <a:r>
              <a:t>să cânt, să cânt</a:t>
            </a:r>
            <a:br/>
            <a:r>
              <a:t>pe Cel ce nespus m-a iubit.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Cântaţi toţi măreaţa-I putere, </a:t>
            </a:r>
            <a:br/>
            <a:r>
              <a:t>păcatul cel greu El l-a frânt; </a:t>
            </a:r>
            <a:br/>
            <a:r>
              <a:t>zdrobind moartea prin înviere, </a:t>
            </a:r>
            <a:br/>
            <a:r>
              <a:t>intrat-a în locul preasfânt.</a:t>
            </a:r>
            <a:br/>
            <a:r>
              <a:t>Eu vreau să cânt </a:t>
            </a:r>
            <a:br/>
            <a:r>
              <a:t>pe Mielul de Tatăl sfinţit; </a:t>
            </a:r>
            <a:br/>
            <a:r>
              <a:t>să cânt, să cânt</a:t>
            </a:r>
            <a:br/>
            <a:r>
              <a:t>pe Cel ce nespus m-a iubit.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Cântaţi plini de-avânt şi speranţă, </a:t>
            </a:r>
            <a:br/>
            <a:r>
              <a:t>Isus e mereu printre noi! </a:t>
            </a:r>
            <a:br/>
            <a:r>
              <a:t>Veghind, să avem siguranţă, </a:t>
            </a:r>
            <a:br/>
            <a:r>
              <a:t>Păstoru-ngrijeşte de oi.</a:t>
            </a:r>
            <a:br/>
            <a:r>
              <a:t>Eu vreau să cânt </a:t>
            </a:r>
            <a:br/>
            <a:r>
              <a:t>pe Mielul de Tatăl sfinţit; </a:t>
            </a:r>
            <a:br/>
            <a:r>
              <a:t>să cânt, să cânt</a:t>
            </a:r>
            <a:br/>
            <a:r>
              <a:t>pe Cel ce nespus m-a iubit.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Cântaţi pe Răscumpărătorul, </a:t>
            </a:r>
            <a:br/>
            <a:r>
              <a:t>pe Regele viu pururea, </a:t>
            </a:r>
            <a:br/>
            <a:r>
              <a:t>pe Domnul şi Mântuitorul </a:t>
            </a:r>
            <a:br/>
            <a:r>
              <a:t>ce veşnic ne va îndruma.</a:t>
            </a:r>
            <a:br/>
            <a:r>
              <a:t>Eu vreau să cânt </a:t>
            </a:r>
            <a:br/>
            <a:r>
              <a:t>pe Mielul de Tatăl sfinţit; </a:t>
            </a:r>
            <a:br/>
            <a:r>
              <a:t>să cânt, să cânt</a:t>
            </a:r>
            <a:br/>
            <a:r>
              <a:t>pe Cel ce nespus m-a iubit.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