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bine e când fraţii</a:t>
            </a:r>
            <a:br/>
            <a:r>
              <a:t>se-adună într-un Duh</a:t>
            </a:r>
            <a:br/>
            <a:r>
              <a:t>și-n pace şi iubire</a:t>
            </a:r>
            <a:br/>
            <a:r>
              <a:t>cu toţii se zidesc,</a:t>
            </a:r>
            <a:br/>
            <a:r>
              <a:t>călăuziţi de Duhul</a:t>
            </a:r>
            <a:br/>
            <a:r>
              <a:t>în tot ce ei vorbesc!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C-o vorbă din Scriptură,</a:t>
            </a:r>
            <a:br/>
            <a:r>
              <a:t>cu-n cânt duhovnicesc,</a:t>
            </a:r>
            <a:br/>
            <a:r>
              <a:t>ei preamăresc pe Domnul,</a:t>
            </a:r>
            <a:br/>
            <a:r>
              <a:t>de El îşi amintesc;</a:t>
            </a:r>
            <a:br/>
            <a:r>
              <a:t>se roagă, se îndeamnă,</a:t>
            </a:r>
            <a:br/>
            <a:r>
              <a:t>pe Domnul aşteptând.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Curând El Se va-ntoarce</a:t>
            </a:r>
            <a:br/>
            <a:r>
              <a:t>să-i ia pe toţi ai Săi;</a:t>
            </a:r>
            <a:br/>
            <a:r>
              <a:t>și proslăviţi de-a pururi,</a:t>
            </a:r>
            <a:br/>
            <a:r>
              <a:t>în cer vor fi cu El,</a:t>
            </a:r>
            <a:br/>
            <a:r>
              <a:t>slăvindu-L, mulţumindu-I</a:t>
            </a:r>
            <a:br/>
            <a:r>
              <a:t>pentru iubirea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Va merge în lumină</a:t>
            </a:r>
            <a:br/>
            <a:r>
              <a:t>atunci orice popor.</a:t>
            </a:r>
            <a:br/>
            <a:r>
              <a:t>Va fi numai o turmă,</a:t>
            </a:r>
            <a:br/>
            <a:r>
              <a:t>o turmă şi-un Păstor,</a:t>
            </a:r>
            <a:br/>
            <a:r>
              <a:t>căci toţi Îl vor cunoaşte</a:t>
            </a:r>
            <a:br/>
            <a:r>
              <a:t>ca Împărat şi Domn.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Atunci va fi odihnă</a:t>
            </a:r>
            <a:br/>
            <a:r>
              <a:t>pe-acest pământ trudit;</a:t>
            </a:r>
            <a:br/>
            <a:r>
              <a:t>va înceta războiul,</a:t>
            </a:r>
            <a:br/>
            <a:r>
              <a:t>Isus va fi slăvit.</a:t>
            </a:r>
            <a:br/>
            <a:r>
              <a:t>Va păstori de-a pururi</a:t>
            </a:r>
            <a:br/>
            <a:r>
              <a:t>pe-al Său popor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