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dulce Nume e Isus,</a:t>
            </a:r>
            <a:br/>
            <a:r>
              <a:t>slăvit de îngeri veşnic, sus,</a:t>
            </a:r>
            <a:br/>
            <a:r>
              <a:t>în suflet pace mi-a adus</a:t>
            </a:r>
            <a:br/>
            <a:r>
              <a:t>acest scump Nume Isus".</a:t>
            </a:r>
            <a:br/>
            <a:r>
              <a:t>Nume proslăvit, Isus,</a:t>
            </a:r>
            <a:br/>
            <a:r>
              <a:t>Tu ne-ai mântuit, Isus!</a:t>
            </a:r>
            <a:br/>
            <a:r>
              <a:t>Fii de sfinţi slăvit, Isus,</a:t>
            </a:r>
            <a:br/>
            <a:r>
              <a:t>de-acum şi până în veci!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Iubesc un Nume minunat</a:t>
            </a:r>
            <a:br/>
            <a:r>
              <a:t>ce toată grija mi-a luat,</a:t>
            </a:r>
            <a:br/>
            <a:r>
              <a:t>lumină sfântă azi mi-a dat</a:t>
            </a:r>
            <a:br/>
            <a:r>
              <a:t>slăvitul Nume Isus"!</a:t>
            </a:r>
            <a:br/>
            <a:r>
              <a:t>Nume proslăvit, Isus,</a:t>
            </a:r>
            <a:br/>
            <a:r>
              <a:t>Tu ne-ai mântuit, Isus!</a:t>
            </a:r>
            <a:br/>
            <a:r>
              <a:t>Fii de sfinţi slăvit, Isus,</a:t>
            </a:r>
            <a:br/>
            <a:r>
              <a:t>de-acum şi până în veci!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Acest scump Nume, când L-ascult, fiori de slavă mă pătrund,</a:t>
            </a:r>
            <a:br/>
            <a:r>
              <a:t>chiar lacrimile se ascund</a:t>
            </a:r>
            <a:br/>
            <a:r>
              <a:t>la sfântul Nume Isus".</a:t>
            </a:r>
            <a:br/>
            <a:r>
              <a:t>Nume proslăvit, Isus,</a:t>
            </a:r>
            <a:br/>
            <a:r>
              <a:t>Tu ne-ai mântuit, Isus!</a:t>
            </a:r>
            <a:br/>
            <a:r>
              <a:t>Fii de sfinţi slăvit, Isus,</a:t>
            </a:r>
            <a:br/>
            <a:r>
              <a:t>de-acum şi până în veci!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Cuvinte-alese n-am de­ajuns</a:t>
            </a:r>
            <a:br/>
            <a:r>
              <a:t>să ʼnalţ pe Domnul meu mai sus,</a:t>
            </a:r>
            <a:br/>
            <a:r>
              <a:t>căci nu e nume mai presus</a:t>
            </a:r>
            <a:br/>
            <a:r>
              <a:t>ca sfântul Nume Isus"!</a:t>
            </a:r>
            <a:br/>
            <a:r>
              <a:t>Nume proslăvit, Isus,</a:t>
            </a:r>
            <a:br/>
            <a:r>
              <a:t>Tu ne-ai mântuit, Isus!</a:t>
            </a:r>
            <a:br/>
            <a:r>
              <a:t>Fii de sfinţi slăvit, Isus,</a:t>
            </a:r>
            <a:br/>
            <a:r>
              <a:t>de-acum şi până în veci!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