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Ce har, ce har să poţi să crezi, ce har, ce har!</a:t>
            </a:r>
            <a:br/>
            <a:r>
              <a:t>Ce har pe Domnul să-L urmezi, ce har, ce har!</a:t>
            </a:r>
            <a:br/>
            <a:r>
              <a:t>Ce har deplin să te predai, ce har, ce har!</a:t>
            </a:r>
            <a:br/>
            <a:r>
              <a:t>Ce har s-o rupi cu-al lumii trai, ce har, ce har!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Ce har să poţi să spui mereu, ce har, ce har!</a:t>
            </a:r>
            <a:br/>
            <a:r>
              <a:t>Isus, Mântuitorul meu, ce har, ce har!</a:t>
            </a:r>
            <a:br/>
            <a:r>
              <a:t>Ce har să poţi s-asculţi de El, ce har, ce har,</a:t>
            </a:r>
            <a:br/>
            <a:r>
              <a:t>să ai blândeţea Lui de Miel, ce har, ce har!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Ce har, ce har să poţi iubi, ce har, ce har!</a:t>
            </a:r>
            <a:br/>
            <a:r>
              <a:t>Cuvântul sfânt să-l poţi trăi, ce har, ce har!</a:t>
            </a:r>
            <a:br/>
            <a:r>
              <a:t>Ce har să poţi să fii smerit, ce har, ce har!</a:t>
            </a:r>
            <a:br/>
            <a:r>
              <a:t>Şi-n suferinţă liniştit, ce har, ce har!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Ce har să mergi pe Calea Sa, ce har, ce har!</a:t>
            </a:r>
            <a:br/>
            <a:r>
              <a:t>Ce har, curat să-I poţi cânta, ce har, ce har!</a:t>
            </a:r>
            <a:br/>
            <a:r>
              <a:t>Cu har să fiu umplut deplin, cu har, cu har!</a:t>
            </a:r>
            <a:br/>
            <a:r>
              <a:t>Viaţa s-o trăiesc senin, în Har, în Har!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